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162" r:id="rId4"/>
    <p:sldId id="2161" r:id="rId5"/>
    <p:sldId id="264" r:id="rId6"/>
    <p:sldId id="2165" r:id="rId7"/>
    <p:sldId id="2166" r:id="rId8"/>
    <p:sldId id="2158" r:id="rId9"/>
    <p:sldId id="1650" r:id="rId10"/>
    <p:sldId id="1651" r:id="rId11"/>
    <p:sldId id="2164" r:id="rId12"/>
  </p:sldIdLst>
  <p:sldSz cx="12192000" cy="6858000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D306AB-E2BC-4FA0-19C6-91B81216B099}" name="Tashema Bholanath" initials="TB" userId="S::tbholanath@health.nyc.gov::d45482c1-f3af-4ada-98d4-af0395dbc3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62E9F-F9DA-47B4-BEE3-A32369BC4104}" v="184" dt="2023-11-03T01:11:24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433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ema Bholanath" userId="d45482c1-f3af-4ada-98d4-af0395dbc3b3" providerId="ADAL" clId="{FE662E9F-F9DA-47B4-BEE3-A32369BC4104}"/>
    <pc:docChg chg="undo redo custSel addSld delSld modSld sldOrd">
      <pc:chgData name="Tashema Bholanath" userId="d45482c1-f3af-4ada-98d4-af0395dbc3b3" providerId="ADAL" clId="{FE662E9F-F9DA-47B4-BEE3-A32369BC4104}" dt="2023-11-03T01:12:32.428" v="1762" actId="20577"/>
      <pc:docMkLst>
        <pc:docMk/>
      </pc:docMkLst>
      <pc:sldChg chg="addSp modSp mod">
        <pc:chgData name="Tashema Bholanath" userId="d45482c1-f3af-4ada-98d4-af0395dbc3b3" providerId="ADAL" clId="{FE662E9F-F9DA-47B4-BEE3-A32369BC4104}" dt="2023-11-02T23:13:59.381" v="93" actId="1076"/>
        <pc:sldMkLst>
          <pc:docMk/>
          <pc:sldMk cId="483544080" sldId="256"/>
        </pc:sldMkLst>
        <pc:spChg chg="mod">
          <ac:chgData name="Tashema Bholanath" userId="d45482c1-f3af-4ada-98d4-af0395dbc3b3" providerId="ADAL" clId="{FE662E9F-F9DA-47B4-BEE3-A32369BC4104}" dt="2023-11-02T23:13:54.653" v="92" actId="14100"/>
          <ac:spMkLst>
            <pc:docMk/>
            <pc:sldMk cId="483544080" sldId="256"/>
            <ac:spMk id="2" creationId="{00000000-0000-0000-0000-000000000000}"/>
          </ac:spMkLst>
        </pc:spChg>
        <pc:spChg chg="mod">
          <ac:chgData name="Tashema Bholanath" userId="d45482c1-f3af-4ada-98d4-af0395dbc3b3" providerId="ADAL" clId="{FE662E9F-F9DA-47B4-BEE3-A32369BC4104}" dt="2023-11-02T23:13:59.381" v="93" actId="1076"/>
          <ac:spMkLst>
            <pc:docMk/>
            <pc:sldMk cId="483544080" sldId="256"/>
            <ac:spMk id="3" creationId="{00000000-0000-0000-0000-000000000000}"/>
          </ac:spMkLst>
        </pc:spChg>
        <pc:spChg chg="add mod">
          <ac:chgData name="Tashema Bholanath" userId="d45482c1-f3af-4ada-98d4-af0395dbc3b3" providerId="ADAL" clId="{FE662E9F-F9DA-47B4-BEE3-A32369BC4104}" dt="2023-11-02T23:13:35.049" v="89" actId="1076"/>
          <ac:spMkLst>
            <pc:docMk/>
            <pc:sldMk cId="483544080" sldId="256"/>
            <ac:spMk id="4" creationId="{31F7A6C4-2AB2-AFEF-3556-A1A3462B1C5C}"/>
          </ac:spMkLst>
        </pc:spChg>
      </pc:sldChg>
      <pc:sldChg chg="addSp delSp modSp mod setBg addAnim delAnim modAnim">
        <pc:chgData name="Tashema Bholanath" userId="d45482c1-f3af-4ada-98d4-af0395dbc3b3" providerId="ADAL" clId="{FE662E9F-F9DA-47B4-BEE3-A32369BC4104}" dt="2023-11-03T00:35:15.347" v="604" actId="207"/>
        <pc:sldMkLst>
          <pc:docMk/>
          <pc:sldMk cId="2083483487" sldId="1650"/>
        </pc:sldMkLst>
        <pc:spChg chg="del mod">
          <ac:chgData name="Tashema Bholanath" userId="d45482c1-f3af-4ada-98d4-af0395dbc3b3" providerId="ADAL" clId="{FE662E9F-F9DA-47B4-BEE3-A32369BC4104}" dt="2023-11-02T23:17:31.792" v="98" actId="478"/>
          <ac:spMkLst>
            <pc:docMk/>
            <pc:sldMk cId="2083483487" sldId="1650"/>
            <ac:spMk id="3" creationId="{00000000-0000-0000-0000-000000000000}"/>
          </ac:spMkLst>
        </pc:spChg>
        <pc:spChg chg="del">
          <ac:chgData name="Tashema Bholanath" userId="d45482c1-f3af-4ada-98d4-af0395dbc3b3" providerId="ADAL" clId="{FE662E9F-F9DA-47B4-BEE3-A32369BC4104}" dt="2023-11-02T23:17:38.641" v="100" actId="21"/>
          <ac:spMkLst>
            <pc:docMk/>
            <pc:sldMk cId="2083483487" sldId="1650"/>
            <ac:spMk id="4" creationId="{00000000-0000-0000-0000-000000000000}"/>
          </ac:spMkLst>
        </pc:spChg>
        <pc:spChg chg="add del mod">
          <ac:chgData name="Tashema Bholanath" userId="d45482c1-f3af-4ada-98d4-af0395dbc3b3" providerId="ADAL" clId="{FE662E9F-F9DA-47B4-BEE3-A32369BC4104}" dt="2023-11-02T23:17:34.747" v="99" actId="478"/>
          <ac:spMkLst>
            <pc:docMk/>
            <pc:sldMk cId="2083483487" sldId="1650"/>
            <ac:spMk id="5" creationId="{8116344A-A721-F63A-8A2A-E58D5E00317A}"/>
          </ac:spMkLst>
        </pc:spChg>
        <pc:spChg chg="mod">
          <ac:chgData name="Tashema Bholanath" userId="d45482c1-f3af-4ada-98d4-af0395dbc3b3" providerId="ADAL" clId="{FE662E9F-F9DA-47B4-BEE3-A32369BC4104}" dt="2023-11-02T23:35:29.653" v="455" actId="1076"/>
          <ac:spMkLst>
            <pc:docMk/>
            <pc:sldMk cId="2083483487" sldId="1650"/>
            <ac:spMk id="6" creationId="{AF672033-6A50-491A-9298-67D0C091858A}"/>
          </ac:spMkLst>
        </pc:spChg>
        <pc:spChg chg="mod">
          <ac:chgData name="Tashema Bholanath" userId="d45482c1-f3af-4ada-98d4-af0395dbc3b3" providerId="ADAL" clId="{FE662E9F-F9DA-47B4-BEE3-A32369BC4104}" dt="2023-11-03T00:27:59.377" v="551" actId="1076"/>
          <ac:spMkLst>
            <pc:docMk/>
            <pc:sldMk cId="2083483487" sldId="1650"/>
            <ac:spMk id="7" creationId="{A2822AAA-ECC0-41CF-A83D-EBED1CFE3F32}"/>
          </ac:spMkLst>
        </pc:spChg>
        <pc:spChg chg="mod">
          <ac:chgData name="Tashema Bholanath" userId="d45482c1-f3af-4ada-98d4-af0395dbc3b3" providerId="ADAL" clId="{FE662E9F-F9DA-47B4-BEE3-A32369BC4104}" dt="2023-11-02T23:41:46.108" v="490" actId="1076"/>
          <ac:spMkLst>
            <pc:docMk/>
            <pc:sldMk cId="2083483487" sldId="1650"/>
            <ac:spMk id="8" creationId="{9FCBB386-AE14-43CF-B68C-588863AAF7F4}"/>
          </ac:spMkLst>
        </pc:spChg>
        <pc:spChg chg="mod">
          <ac:chgData name="Tashema Bholanath" userId="d45482c1-f3af-4ada-98d4-af0395dbc3b3" providerId="ADAL" clId="{FE662E9F-F9DA-47B4-BEE3-A32369BC4104}" dt="2023-11-02T23:41:52.262" v="491" actId="1076"/>
          <ac:spMkLst>
            <pc:docMk/>
            <pc:sldMk cId="2083483487" sldId="1650"/>
            <ac:spMk id="16" creationId="{3913AFA8-39FD-4CB4-9EA2-D30C12F5FC10}"/>
          </ac:spMkLst>
        </pc:spChg>
        <pc:spChg chg="mod">
          <ac:chgData name="Tashema Bholanath" userId="d45482c1-f3af-4ada-98d4-af0395dbc3b3" providerId="ADAL" clId="{FE662E9F-F9DA-47B4-BEE3-A32369BC4104}" dt="2023-11-02T23:41:16.353" v="489" actId="1076"/>
          <ac:spMkLst>
            <pc:docMk/>
            <pc:sldMk cId="2083483487" sldId="1650"/>
            <ac:spMk id="21" creationId="{B2E1C686-FA2E-492F-95D2-752F07BFD520}"/>
          </ac:spMkLst>
        </pc:spChg>
        <pc:spChg chg="add del mod">
          <ac:chgData name="Tashema Bholanath" userId="d45482c1-f3af-4ada-98d4-af0395dbc3b3" providerId="ADAL" clId="{FE662E9F-F9DA-47B4-BEE3-A32369BC4104}" dt="2023-11-03T00:21:51.667" v="520" actId="478"/>
          <ac:spMkLst>
            <pc:docMk/>
            <pc:sldMk cId="2083483487" sldId="1650"/>
            <ac:spMk id="25" creationId="{0F99064F-D1E9-4B9E-9470-5776A9B28735}"/>
          </ac:spMkLst>
        </pc:spChg>
        <pc:spChg chg="mod">
          <ac:chgData name="Tashema Bholanath" userId="d45482c1-f3af-4ada-98d4-af0395dbc3b3" providerId="ADAL" clId="{FE662E9F-F9DA-47B4-BEE3-A32369BC4104}" dt="2023-11-02T23:41:52.262" v="491" actId="1076"/>
          <ac:spMkLst>
            <pc:docMk/>
            <pc:sldMk cId="2083483487" sldId="1650"/>
            <ac:spMk id="30" creationId="{3E73F7D9-9514-418B-A130-9B2190CEF584}"/>
          </ac:spMkLst>
        </pc:spChg>
        <pc:spChg chg="mod">
          <ac:chgData name="Tashema Bholanath" userId="d45482c1-f3af-4ada-98d4-af0395dbc3b3" providerId="ADAL" clId="{FE662E9F-F9DA-47B4-BEE3-A32369BC4104}" dt="2023-11-02T23:38:28.658" v="478" actId="1076"/>
          <ac:spMkLst>
            <pc:docMk/>
            <pc:sldMk cId="2083483487" sldId="1650"/>
            <ac:spMk id="31" creationId="{6DB082DC-117D-47E1-B2F7-992DC0F12A48}"/>
          </ac:spMkLst>
        </pc:spChg>
        <pc:spChg chg="mod">
          <ac:chgData name="Tashema Bholanath" userId="d45482c1-f3af-4ada-98d4-af0395dbc3b3" providerId="ADAL" clId="{FE662E9F-F9DA-47B4-BEE3-A32369BC4104}" dt="2023-11-02T23:41:46.108" v="490" actId="1076"/>
          <ac:spMkLst>
            <pc:docMk/>
            <pc:sldMk cId="2083483487" sldId="1650"/>
            <ac:spMk id="32" creationId="{BDEEC332-795C-47C4-AF32-2E68C98FA5AF}"/>
          </ac:spMkLst>
        </pc:spChg>
        <pc:spChg chg="mod">
          <ac:chgData name="Tashema Bholanath" userId="d45482c1-f3af-4ada-98d4-af0395dbc3b3" providerId="ADAL" clId="{FE662E9F-F9DA-47B4-BEE3-A32369BC4104}" dt="2023-11-02T23:41:16.353" v="489" actId="1076"/>
          <ac:spMkLst>
            <pc:docMk/>
            <pc:sldMk cId="2083483487" sldId="1650"/>
            <ac:spMk id="33" creationId="{1E7747DC-AF7C-443E-A7C1-6839DCE0952B}"/>
          </ac:spMkLst>
        </pc:spChg>
        <pc:spChg chg="mod">
          <ac:chgData name="Tashema Bholanath" userId="d45482c1-f3af-4ada-98d4-af0395dbc3b3" providerId="ADAL" clId="{FE662E9F-F9DA-47B4-BEE3-A32369BC4104}" dt="2023-11-02T23:40:57.917" v="488" actId="1076"/>
          <ac:spMkLst>
            <pc:docMk/>
            <pc:sldMk cId="2083483487" sldId="1650"/>
            <ac:spMk id="34" creationId="{47E35CB8-49E4-4E39-89A2-B34B8F7BA68D}"/>
          </ac:spMkLst>
        </pc:spChg>
        <pc:spChg chg="mod">
          <ac:chgData name="Tashema Bholanath" userId="d45482c1-f3af-4ada-98d4-af0395dbc3b3" providerId="ADAL" clId="{FE662E9F-F9DA-47B4-BEE3-A32369BC4104}" dt="2023-11-02T23:35:49.661" v="460" actId="1076"/>
          <ac:spMkLst>
            <pc:docMk/>
            <pc:sldMk cId="2083483487" sldId="1650"/>
            <ac:spMk id="35" creationId="{2D10A632-3326-42E5-90BE-CBF4805A99FB}"/>
          </ac:spMkLst>
        </pc:spChg>
        <pc:spChg chg="mod">
          <ac:chgData name="Tashema Bholanath" userId="d45482c1-f3af-4ada-98d4-af0395dbc3b3" providerId="ADAL" clId="{FE662E9F-F9DA-47B4-BEE3-A32369BC4104}" dt="2023-11-02T23:41:52.262" v="491" actId="1076"/>
          <ac:spMkLst>
            <pc:docMk/>
            <pc:sldMk cId="2083483487" sldId="1650"/>
            <ac:spMk id="36" creationId="{5EB485A4-1A63-4045-9213-62FE698A244E}"/>
          </ac:spMkLst>
        </pc:spChg>
        <pc:spChg chg="mod">
          <ac:chgData name="Tashema Bholanath" userId="d45482c1-f3af-4ada-98d4-af0395dbc3b3" providerId="ADAL" clId="{FE662E9F-F9DA-47B4-BEE3-A32369BC4104}" dt="2023-11-02T23:41:46.108" v="490" actId="1076"/>
          <ac:spMkLst>
            <pc:docMk/>
            <pc:sldMk cId="2083483487" sldId="1650"/>
            <ac:spMk id="37" creationId="{D6F9C963-5285-4A51-9177-42B8CC537B38}"/>
          </ac:spMkLst>
        </pc:spChg>
        <pc:spChg chg="mod">
          <ac:chgData name="Tashema Bholanath" userId="d45482c1-f3af-4ada-98d4-af0395dbc3b3" providerId="ADAL" clId="{FE662E9F-F9DA-47B4-BEE3-A32369BC4104}" dt="2023-11-02T23:41:16.353" v="489" actId="1076"/>
          <ac:spMkLst>
            <pc:docMk/>
            <pc:sldMk cId="2083483487" sldId="1650"/>
            <ac:spMk id="38" creationId="{5CE26735-A207-4106-8229-14D1AB3944FB}"/>
          </ac:spMkLst>
        </pc:spChg>
        <pc:spChg chg="mod">
          <ac:chgData name="Tashema Bholanath" userId="d45482c1-f3af-4ada-98d4-af0395dbc3b3" providerId="ADAL" clId="{FE662E9F-F9DA-47B4-BEE3-A32369BC4104}" dt="2023-11-03T00:32:12.191" v="574" actId="1076"/>
          <ac:spMkLst>
            <pc:docMk/>
            <pc:sldMk cId="2083483487" sldId="1650"/>
            <ac:spMk id="39" creationId="{4D000735-E2D7-413E-89D6-E3E5EB70353C}"/>
          </ac:spMkLst>
        </pc:spChg>
        <pc:spChg chg="add del mod">
          <ac:chgData name="Tashema Bholanath" userId="d45482c1-f3af-4ada-98d4-af0395dbc3b3" providerId="ADAL" clId="{FE662E9F-F9DA-47B4-BEE3-A32369BC4104}" dt="2023-11-02T23:17:44.175" v="101" actId="478"/>
          <ac:spMkLst>
            <pc:docMk/>
            <pc:sldMk cId="2083483487" sldId="1650"/>
            <ac:spMk id="41" creationId="{A5246439-325B-3028-41E7-24EEF23B6660}"/>
          </ac:spMkLst>
        </pc:spChg>
        <pc:spChg chg="add mod">
          <ac:chgData name="Tashema Bholanath" userId="d45482c1-f3af-4ada-98d4-af0395dbc3b3" providerId="ADAL" clId="{FE662E9F-F9DA-47B4-BEE3-A32369BC4104}" dt="2023-11-02T23:21:45.507" v="333" actId="1076"/>
          <ac:spMkLst>
            <pc:docMk/>
            <pc:sldMk cId="2083483487" sldId="1650"/>
            <ac:spMk id="42" creationId="{3279B60E-233A-5A58-A13C-649A8160FFF9}"/>
          </ac:spMkLst>
        </pc:spChg>
        <pc:spChg chg="add mod">
          <ac:chgData name="Tashema Bholanath" userId="d45482c1-f3af-4ada-98d4-af0395dbc3b3" providerId="ADAL" clId="{FE662E9F-F9DA-47B4-BEE3-A32369BC4104}" dt="2023-11-02T23:31:34.981" v="438" actId="1076"/>
          <ac:spMkLst>
            <pc:docMk/>
            <pc:sldMk cId="2083483487" sldId="1650"/>
            <ac:spMk id="43" creationId="{5F92A761-32AF-60D6-753B-AEEC205F8F2F}"/>
          </ac:spMkLst>
        </pc:spChg>
        <pc:spChg chg="mod">
          <ac:chgData name="Tashema Bholanath" userId="d45482c1-f3af-4ada-98d4-af0395dbc3b3" providerId="ADAL" clId="{FE662E9F-F9DA-47B4-BEE3-A32369BC4104}" dt="2023-11-02T23:20:45.854" v="224"/>
          <ac:spMkLst>
            <pc:docMk/>
            <pc:sldMk cId="2083483487" sldId="1650"/>
            <ac:spMk id="45" creationId="{FC8E9A0F-37C3-9D9D-A68B-0B59770A298D}"/>
          </ac:spMkLst>
        </pc:spChg>
        <pc:spChg chg="mod">
          <ac:chgData name="Tashema Bholanath" userId="d45482c1-f3af-4ada-98d4-af0395dbc3b3" providerId="ADAL" clId="{FE662E9F-F9DA-47B4-BEE3-A32369BC4104}" dt="2023-11-02T23:20:45.854" v="224"/>
          <ac:spMkLst>
            <pc:docMk/>
            <pc:sldMk cId="2083483487" sldId="1650"/>
            <ac:spMk id="46" creationId="{7BB4BBF7-68D4-A8F8-124E-F262F9E51BD4}"/>
          </ac:spMkLst>
        </pc:spChg>
        <pc:spChg chg="mod">
          <ac:chgData name="Tashema Bholanath" userId="d45482c1-f3af-4ada-98d4-af0395dbc3b3" providerId="ADAL" clId="{FE662E9F-F9DA-47B4-BEE3-A32369BC4104}" dt="2023-11-02T23:20:45.854" v="224"/>
          <ac:spMkLst>
            <pc:docMk/>
            <pc:sldMk cId="2083483487" sldId="1650"/>
            <ac:spMk id="47" creationId="{02F662A1-3A6B-0DEC-2090-13B1FC3D902D}"/>
          </ac:spMkLst>
        </pc:spChg>
        <pc:spChg chg="add mod">
          <ac:chgData name="Tashema Bholanath" userId="d45482c1-f3af-4ada-98d4-af0395dbc3b3" providerId="ADAL" clId="{FE662E9F-F9DA-47B4-BEE3-A32369BC4104}" dt="2023-11-02T23:34:06.423" v="449" actId="1076"/>
          <ac:spMkLst>
            <pc:docMk/>
            <pc:sldMk cId="2083483487" sldId="1650"/>
            <ac:spMk id="48" creationId="{113164FE-19FE-EDE1-A562-C491F7F85CF0}"/>
          </ac:spMkLst>
        </pc:spChg>
        <pc:spChg chg="add mod">
          <ac:chgData name="Tashema Bholanath" userId="d45482c1-f3af-4ada-98d4-af0395dbc3b3" providerId="ADAL" clId="{FE662E9F-F9DA-47B4-BEE3-A32369BC4104}" dt="2023-11-03T00:34:20.598" v="600" actId="1076"/>
          <ac:spMkLst>
            <pc:docMk/>
            <pc:sldMk cId="2083483487" sldId="1650"/>
            <ac:spMk id="49" creationId="{533AEA4B-EB3C-E74D-2DD1-FFEE7B2A5026}"/>
          </ac:spMkLst>
        </pc:spChg>
        <pc:spChg chg="add mod">
          <ac:chgData name="Tashema Bholanath" userId="d45482c1-f3af-4ada-98d4-af0395dbc3b3" providerId="ADAL" clId="{FE662E9F-F9DA-47B4-BEE3-A32369BC4104}" dt="2023-11-03T00:35:15.347" v="604" actId="207"/>
          <ac:spMkLst>
            <pc:docMk/>
            <pc:sldMk cId="2083483487" sldId="1650"/>
            <ac:spMk id="50" creationId="{544D86A3-1D06-4CB7-3190-F145A7055695}"/>
          </ac:spMkLst>
        </pc:spChg>
        <pc:grpChg chg="mod">
          <ac:chgData name="Tashema Bholanath" userId="d45482c1-f3af-4ada-98d4-af0395dbc3b3" providerId="ADAL" clId="{FE662E9F-F9DA-47B4-BEE3-A32369BC4104}" dt="2023-11-03T00:27:38.519" v="548" actId="1076"/>
          <ac:grpSpMkLst>
            <pc:docMk/>
            <pc:sldMk cId="2083483487" sldId="1650"/>
            <ac:grpSpMk id="9" creationId="{B42E038B-74C7-4DE9-A034-9EA9BAECA57F}"/>
          </ac:grpSpMkLst>
        </pc:grpChg>
        <pc:grpChg chg="del mod">
          <ac:chgData name="Tashema Bholanath" userId="d45482c1-f3af-4ada-98d4-af0395dbc3b3" providerId="ADAL" clId="{FE662E9F-F9DA-47B4-BEE3-A32369BC4104}" dt="2023-11-03T00:20:34.350" v="515" actId="478"/>
          <ac:grpSpMkLst>
            <pc:docMk/>
            <pc:sldMk cId="2083483487" sldId="1650"/>
            <ac:grpSpMk id="17" creationId="{8C0AC8CB-BFF7-429F-B203-72DE54C9DD70}"/>
          </ac:grpSpMkLst>
        </pc:grpChg>
        <pc:grpChg chg="del mod">
          <ac:chgData name="Tashema Bholanath" userId="d45482c1-f3af-4ada-98d4-af0395dbc3b3" providerId="ADAL" clId="{FE662E9F-F9DA-47B4-BEE3-A32369BC4104}" dt="2023-11-03T00:23:40.582" v="533" actId="478"/>
          <ac:grpSpMkLst>
            <pc:docMk/>
            <pc:sldMk cId="2083483487" sldId="1650"/>
            <ac:grpSpMk id="22" creationId="{04E82F97-0FE8-42F3-90FC-763BEE742446}"/>
          </ac:grpSpMkLst>
        </pc:grpChg>
        <pc:grpChg chg="del mod">
          <ac:chgData name="Tashema Bholanath" userId="d45482c1-f3af-4ada-98d4-af0395dbc3b3" providerId="ADAL" clId="{FE662E9F-F9DA-47B4-BEE3-A32369BC4104}" dt="2023-11-03T00:21:58.969" v="521" actId="478"/>
          <ac:grpSpMkLst>
            <pc:docMk/>
            <pc:sldMk cId="2083483487" sldId="1650"/>
            <ac:grpSpMk id="26" creationId="{E9DA43F6-537F-4D05-8F58-ED24482FC6B6}"/>
          </ac:grpSpMkLst>
        </pc:grpChg>
        <pc:grpChg chg="add del mod">
          <ac:chgData name="Tashema Bholanath" userId="d45482c1-f3af-4ada-98d4-af0395dbc3b3" providerId="ADAL" clId="{FE662E9F-F9DA-47B4-BEE3-A32369BC4104}" dt="2023-11-03T00:22:52.019" v="529" actId="478"/>
          <ac:grpSpMkLst>
            <pc:docMk/>
            <pc:sldMk cId="2083483487" sldId="1650"/>
            <ac:grpSpMk id="44" creationId="{CE945FDF-8BE3-7C31-C33E-F15001057E7A}"/>
          </ac:grpSpMkLst>
        </pc:grpChg>
        <pc:grpChg chg="add del mod">
          <ac:chgData name="Tashema Bholanath" userId="d45482c1-f3af-4ada-98d4-af0395dbc3b3" providerId="ADAL" clId="{FE662E9F-F9DA-47B4-BEE3-A32369BC4104}" dt="2023-11-03T00:33:08.523" v="591" actId="478"/>
          <ac:grpSpMkLst>
            <pc:docMk/>
            <pc:sldMk cId="2083483487" sldId="1650"/>
            <ac:grpSpMk id="63" creationId="{60F05693-6E86-9A33-D364-9BF23DDE4369}"/>
          </ac:grpSpMkLst>
        </pc:grpChg>
        <pc:grpChg chg="add mod">
          <ac:chgData name="Tashema Bholanath" userId="d45482c1-f3af-4ada-98d4-af0395dbc3b3" providerId="ADAL" clId="{FE662E9F-F9DA-47B4-BEE3-A32369BC4104}" dt="2023-11-03T00:35:15.347" v="604" actId="207"/>
          <ac:grpSpMkLst>
            <pc:docMk/>
            <pc:sldMk cId="2083483487" sldId="1650"/>
            <ac:grpSpMk id="64" creationId="{BE779865-3FCC-F965-60B6-0DABB4414121}"/>
          </ac:grpSpMkLst>
        </pc:grpChg>
        <pc:grpChg chg="add mod">
          <ac:chgData name="Tashema Bholanath" userId="d45482c1-f3af-4ada-98d4-af0395dbc3b3" providerId="ADAL" clId="{FE662E9F-F9DA-47B4-BEE3-A32369BC4104}" dt="2023-11-03T00:35:15.347" v="604" actId="207"/>
          <ac:grpSpMkLst>
            <pc:docMk/>
            <pc:sldMk cId="2083483487" sldId="1650"/>
            <ac:grpSpMk id="68" creationId="{12D9EE4B-40A1-2F1C-538A-89069E17FF35}"/>
          </ac:grpSpMkLst>
        </pc:grpChg>
        <pc:grpChg chg="add mod">
          <ac:chgData name="Tashema Bholanath" userId="d45482c1-f3af-4ada-98d4-af0395dbc3b3" providerId="ADAL" clId="{FE662E9F-F9DA-47B4-BEE3-A32369BC4104}" dt="2023-11-03T00:35:15.347" v="604" actId="207"/>
          <ac:grpSpMkLst>
            <pc:docMk/>
            <pc:sldMk cId="2083483487" sldId="1650"/>
            <ac:grpSpMk id="71" creationId="{2E36D6F8-0B38-E7D1-B5EF-8C111BE0B0F2}"/>
          </ac:grpSpMkLst>
        </pc:grpChg>
        <pc:picChg chg="add mod">
          <ac:chgData name="Tashema Bholanath" userId="d45482c1-f3af-4ada-98d4-af0395dbc3b3" providerId="ADAL" clId="{FE662E9F-F9DA-47B4-BEE3-A32369BC4104}" dt="2023-11-03T00:22:46.971" v="528" actId="1076"/>
          <ac:picMkLst>
            <pc:docMk/>
            <pc:sldMk cId="2083483487" sldId="1650"/>
            <ac:picMk id="52" creationId="{DF9948DE-0835-AD86-ED1D-678D90C57847}"/>
          </ac:picMkLst>
        </pc:picChg>
        <pc:picChg chg="add mod">
          <ac:chgData name="Tashema Bholanath" userId="d45482c1-f3af-4ada-98d4-af0395dbc3b3" providerId="ADAL" clId="{FE662E9F-F9DA-47B4-BEE3-A32369BC4104}" dt="2023-11-03T00:28:16.688" v="552" actId="1582"/>
          <ac:picMkLst>
            <pc:docMk/>
            <pc:sldMk cId="2083483487" sldId="1650"/>
            <ac:picMk id="54" creationId="{E16BB05C-FEC0-F363-360E-6ABB73BACEBE}"/>
          </ac:picMkLst>
        </pc:picChg>
        <pc:picChg chg="add mod">
          <ac:chgData name="Tashema Bholanath" userId="d45482c1-f3af-4ada-98d4-af0395dbc3b3" providerId="ADAL" clId="{FE662E9F-F9DA-47B4-BEE3-A32369BC4104}" dt="2023-11-03T00:29:21.005" v="557" actId="1076"/>
          <ac:picMkLst>
            <pc:docMk/>
            <pc:sldMk cId="2083483487" sldId="1650"/>
            <ac:picMk id="56" creationId="{58E3F4B7-7366-D4B2-C471-A71AE978A900}"/>
          </ac:picMkLst>
        </pc:picChg>
        <pc:picChg chg="add mod">
          <ac:chgData name="Tashema Bholanath" userId="d45482c1-f3af-4ada-98d4-af0395dbc3b3" providerId="ADAL" clId="{FE662E9F-F9DA-47B4-BEE3-A32369BC4104}" dt="2023-11-03T00:31:08.632" v="566" actId="1076"/>
          <ac:picMkLst>
            <pc:docMk/>
            <pc:sldMk cId="2083483487" sldId="1650"/>
            <ac:picMk id="58" creationId="{4B7F7FB5-31BC-C656-DDD9-5CA4D2FAD67C}"/>
          </ac:picMkLst>
        </pc:picChg>
        <pc:cxnChg chg="add mod">
          <ac:chgData name="Tashema Bholanath" userId="d45482c1-f3af-4ada-98d4-af0395dbc3b3" providerId="ADAL" clId="{FE662E9F-F9DA-47B4-BEE3-A32369BC4104}" dt="2023-11-03T00:32:45.835" v="579" actId="1076"/>
          <ac:cxnSpMkLst>
            <pc:docMk/>
            <pc:sldMk cId="2083483487" sldId="1650"/>
            <ac:cxnSpMk id="60" creationId="{75ED7E4A-53D1-AED4-D3F8-7C9FF1A3AE31}"/>
          </ac:cxnSpMkLst>
        </pc:cxnChg>
        <pc:cxnChg chg="add mod">
          <ac:chgData name="Tashema Bholanath" userId="d45482c1-f3af-4ada-98d4-af0395dbc3b3" providerId="ADAL" clId="{FE662E9F-F9DA-47B4-BEE3-A32369BC4104}" dt="2023-11-03T00:31:57.399" v="571" actId="164"/>
          <ac:cxnSpMkLst>
            <pc:docMk/>
            <pc:sldMk cId="2083483487" sldId="1650"/>
            <ac:cxnSpMk id="62" creationId="{F926E067-25F0-B756-CF33-3E0766F06D65}"/>
          </ac:cxnSpMkLst>
        </pc:cxnChg>
        <pc:cxnChg chg="mod">
          <ac:chgData name="Tashema Bholanath" userId="d45482c1-f3af-4ada-98d4-af0395dbc3b3" providerId="ADAL" clId="{FE662E9F-F9DA-47B4-BEE3-A32369BC4104}" dt="2023-11-03T00:35:15.347" v="604" actId="207"/>
          <ac:cxnSpMkLst>
            <pc:docMk/>
            <pc:sldMk cId="2083483487" sldId="1650"/>
            <ac:cxnSpMk id="65" creationId="{F1290BA6-4549-D439-C078-D50214DC6A6D}"/>
          </ac:cxnSpMkLst>
        </pc:cxnChg>
        <pc:cxnChg chg="mod">
          <ac:chgData name="Tashema Bholanath" userId="d45482c1-f3af-4ada-98d4-af0395dbc3b3" providerId="ADAL" clId="{FE662E9F-F9DA-47B4-BEE3-A32369BC4104}" dt="2023-11-03T00:35:15.347" v="604" actId="207"/>
          <ac:cxnSpMkLst>
            <pc:docMk/>
            <pc:sldMk cId="2083483487" sldId="1650"/>
            <ac:cxnSpMk id="66" creationId="{5B32324F-C3AD-4922-5376-6D6ABE8137C7}"/>
          </ac:cxnSpMkLst>
        </pc:cxnChg>
        <pc:cxnChg chg="mod">
          <ac:chgData name="Tashema Bholanath" userId="d45482c1-f3af-4ada-98d4-af0395dbc3b3" providerId="ADAL" clId="{FE662E9F-F9DA-47B4-BEE3-A32369BC4104}" dt="2023-11-03T00:35:15.347" v="604" actId="207"/>
          <ac:cxnSpMkLst>
            <pc:docMk/>
            <pc:sldMk cId="2083483487" sldId="1650"/>
            <ac:cxnSpMk id="69" creationId="{BC8D7311-482A-DF8B-E0B6-8B861DFF9E21}"/>
          </ac:cxnSpMkLst>
        </pc:cxnChg>
        <pc:cxnChg chg="mod">
          <ac:chgData name="Tashema Bholanath" userId="d45482c1-f3af-4ada-98d4-af0395dbc3b3" providerId="ADAL" clId="{FE662E9F-F9DA-47B4-BEE3-A32369BC4104}" dt="2023-11-03T00:35:15.347" v="604" actId="207"/>
          <ac:cxnSpMkLst>
            <pc:docMk/>
            <pc:sldMk cId="2083483487" sldId="1650"/>
            <ac:cxnSpMk id="70" creationId="{CF4FC739-B9AB-45FA-7827-3D4936CA92A8}"/>
          </ac:cxnSpMkLst>
        </pc:cxnChg>
      </pc:sldChg>
      <pc:sldChg chg="modSp delCm">
        <pc:chgData name="Tashema Bholanath" userId="d45482c1-f3af-4ada-98d4-af0395dbc3b3" providerId="ADAL" clId="{FE662E9F-F9DA-47B4-BEE3-A32369BC4104}" dt="2023-11-02T23:15:31.973" v="96" actId="113"/>
        <pc:sldMkLst>
          <pc:docMk/>
          <pc:sldMk cId="35013976" sldId="2158"/>
        </pc:sldMkLst>
        <pc:spChg chg="mod">
          <ac:chgData name="Tashema Bholanath" userId="d45482c1-f3af-4ada-98d4-af0395dbc3b3" providerId="ADAL" clId="{FE662E9F-F9DA-47B4-BEE3-A32369BC4104}" dt="2023-11-02T23:15:31.973" v="96" actId="113"/>
          <ac:spMkLst>
            <pc:docMk/>
            <pc:sldMk cId="35013976" sldId="2158"/>
            <ac:spMk id="8" creationId="{C0388FBD-6CBA-BAEC-9AF6-772AA692F0C5}"/>
          </ac:spMkLst>
        </pc:spChg>
      </pc:sldChg>
      <pc:sldChg chg="delSp modSp del mod delAnim">
        <pc:chgData name="Tashema Bholanath" userId="d45482c1-f3af-4ada-98d4-af0395dbc3b3" providerId="ADAL" clId="{FE662E9F-F9DA-47B4-BEE3-A32369BC4104}" dt="2023-11-03T00:51:55.659" v="1147" actId="2696"/>
        <pc:sldMkLst>
          <pc:docMk/>
          <pc:sldMk cId="3545701791" sldId="2159"/>
        </pc:sldMkLst>
        <pc:spChg chg="mod">
          <ac:chgData name="Tashema Bholanath" userId="d45482c1-f3af-4ada-98d4-af0395dbc3b3" providerId="ADAL" clId="{FE662E9F-F9DA-47B4-BEE3-A32369BC4104}" dt="2023-11-03T00:50:54.267" v="1123" actId="6549"/>
          <ac:spMkLst>
            <pc:docMk/>
            <pc:sldMk cId="3545701791" sldId="2159"/>
            <ac:spMk id="4" creationId="{5F189831-3A64-2456-825F-AEEF36F1F414}"/>
          </ac:spMkLst>
        </pc:spChg>
        <pc:spChg chg="mod">
          <ac:chgData name="Tashema Bholanath" userId="d45482c1-f3af-4ada-98d4-af0395dbc3b3" providerId="ADAL" clId="{FE662E9F-F9DA-47B4-BEE3-A32369BC4104}" dt="2023-11-03T00:44:08.042" v="1017" actId="14100"/>
          <ac:spMkLst>
            <pc:docMk/>
            <pc:sldMk cId="3545701791" sldId="2159"/>
            <ac:spMk id="18" creationId="{5807D8AF-2F8D-35D1-840A-989E2FA9B872}"/>
          </ac:spMkLst>
        </pc:spChg>
        <pc:grpChg chg="mod">
          <ac:chgData name="Tashema Bholanath" userId="d45482c1-f3af-4ada-98d4-af0395dbc3b3" providerId="ADAL" clId="{FE662E9F-F9DA-47B4-BEE3-A32369BC4104}" dt="2023-11-03T00:51:02.168" v="1141" actId="14100"/>
          <ac:grpSpMkLst>
            <pc:docMk/>
            <pc:sldMk cId="3545701791" sldId="2159"/>
            <ac:grpSpMk id="16" creationId="{A71650A3-8913-DE80-6254-A17055E72ACA}"/>
          </ac:grpSpMkLst>
        </pc:grpChg>
        <pc:grpChg chg="del mod">
          <ac:chgData name="Tashema Bholanath" userId="d45482c1-f3af-4ada-98d4-af0395dbc3b3" providerId="ADAL" clId="{FE662E9F-F9DA-47B4-BEE3-A32369BC4104}" dt="2023-11-03T00:45:07.676" v="1020" actId="21"/>
          <ac:grpSpMkLst>
            <pc:docMk/>
            <pc:sldMk cId="3545701791" sldId="2159"/>
            <ac:grpSpMk id="19" creationId="{6E827B1A-0E2B-95D4-D210-52642F92CC6C}"/>
          </ac:grpSpMkLst>
        </pc:grpChg>
      </pc:sldChg>
      <pc:sldChg chg="modSp delCm">
        <pc:chgData name="Tashema Bholanath" userId="d45482c1-f3af-4ada-98d4-af0395dbc3b3" providerId="ADAL" clId="{FE662E9F-F9DA-47B4-BEE3-A32369BC4104}" dt="2023-11-03T01:08:09.480" v="1739"/>
        <pc:sldMkLst>
          <pc:docMk/>
          <pc:sldMk cId="1748770805" sldId="2162"/>
        </pc:sldMkLst>
        <pc:graphicFrameChg chg="mod">
          <ac:chgData name="Tashema Bholanath" userId="d45482c1-f3af-4ada-98d4-af0395dbc3b3" providerId="ADAL" clId="{FE662E9F-F9DA-47B4-BEE3-A32369BC4104}" dt="2023-11-03T01:08:09.480" v="1739"/>
          <ac:graphicFrameMkLst>
            <pc:docMk/>
            <pc:sldMk cId="1748770805" sldId="2162"/>
            <ac:graphicFrameMk id="5" creationId="{9D591ABF-CA7B-D536-370B-5FEA376C65D5}"/>
          </ac:graphicFrameMkLst>
        </pc:graphicFrameChg>
      </pc:sldChg>
      <pc:sldChg chg="del">
        <pc:chgData name="Tashema Bholanath" userId="d45482c1-f3af-4ada-98d4-af0395dbc3b3" providerId="ADAL" clId="{FE662E9F-F9DA-47B4-BEE3-A32369BC4104}" dt="2023-11-03T00:35:32.855" v="605" actId="2696"/>
        <pc:sldMkLst>
          <pc:docMk/>
          <pc:sldMk cId="878392126" sldId="2163"/>
        </pc:sldMkLst>
      </pc:sldChg>
      <pc:sldChg chg="modSp mod modTransition">
        <pc:chgData name="Tashema Bholanath" userId="d45482c1-f3af-4ada-98d4-af0395dbc3b3" providerId="ADAL" clId="{FE662E9F-F9DA-47B4-BEE3-A32369BC4104}" dt="2023-11-03T01:11:24.110" v="1761"/>
        <pc:sldMkLst>
          <pc:docMk/>
          <pc:sldMk cId="110994667" sldId="2164"/>
        </pc:sldMkLst>
        <pc:spChg chg="mod">
          <ac:chgData name="Tashema Bholanath" userId="d45482c1-f3af-4ada-98d4-af0395dbc3b3" providerId="ADAL" clId="{FE662E9F-F9DA-47B4-BEE3-A32369BC4104}" dt="2023-11-03T01:10:59.489" v="1759" actId="1076"/>
          <ac:spMkLst>
            <pc:docMk/>
            <pc:sldMk cId="110994667" sldId="2164"/>
            <ac:spMk id="2" creationId="{00000000-0000-0000-0000-000000000000}"/>
          </ac:spMkLst>
        </pc:spChg>
        <pc:spChg chg="mod">
          <ac:chgData name="Tashema Bholanath" userId="d45482c1-f3af-4ada-98d4-af0395dbc3b3" providerId="ADAL" clId="{FE662E9F-F9DA-47B4-BEE3-A32369BC4104}" dt="2023-11-03T01:10:53.167" v="1758" actId="14100"/>
          <ac:spMkLst>
            <pc:docMk/>
            <pc:sldMk cId="110994667" sldId="2164"/>
            <ac:spMk id="3" creationId="{00000000-0000-0000-0000-000000000000}"/>
          </ac:spMkLst>
        </pc:spChg>
        <pc:spChg chg="mod">
          <ac:chgData name="Tashema Bholanath" userId="d45482c1-f3af-4ada-98d4-af0395dbc3b3" providerId="ADAL" clId="{FE662E9F-F9DA-47B4-BEE3-A32369BC4104}" dt="2023-11-03T01:10:11.422" v="1751" actId="1076"/>
          <ac:spMkLst>
            <pc:docMk/>
            <pc:sldMk cId="110994667" sldId="2164"/>
            <ac:spMk id="4" creationId="{2A80BA33-AAB8-2D3E-936F-4FE8F25B3A2D}"/>
          </ac:spMkLst>
        </pc:spChg>
        <pc:picChg chg="mod">
          <ac:chgData name="Tashema Bholanath" userId="d45482c1-f3af-4ada-98d4-af0395dbc3b3" providerId="ADAL" clId="{FE662E9F-F9DA-47B4-BEE3-A32369BC4104}" dt="2023-11-03T01:11:03.571" v="1760" actId="1076"/>
          <ac:picMkLst>
            <pc:docMk/>
            <pc:sldMk cId="110994667" sldId="2164"/>
            <ac:picMk id="5" creationId="{00000000-0000-0000-0000-000000000000}"/>
          </ac:picMkLst>
        </pc:picChg>
      </pc:sldChg>
      <pc:sldChg chg="addSp delSp modSp add mod ord addAnim delAnim modAnim">
        <pc:chgData name="Tashema Bholanath" userId="d45482c1-f3af-4ada-98d4-af0395dbc3b3" providerId="ADAL" clId="{FE662E9F-F9DA-47B4-BEE3-A32369BC4104}" dt="2023-11-03T01:05:25.080" v="1730"/>
        <pc:sldMkLst>
          <pc:docMk/>
          <pc:sldMk cId="223716290" sldId="2165"/>
        </pc:sldMkLst>
        <pc:spChg chg="mod">
          <ac:chgData name="Tashema Bholanath" userId="d45482c1-f3af-4ada-98d4-af0395dbc3b3" providerId="ADAL" clId="{FE662E9F-F9DA-47B4-BEE3-A32369BC4104}" dt="2023-11-03T00:52:12.873" v="1169" actId="20577"/>
          <ac:spMkLst>
            <pc:docMk/>
            <pc:sldMk cId="223716290" sldId="2165"/>
            <ac:spMk id="3" creationId="{6F105D1F-5C4F-FB0C-257F-EE24857A982E}"/>
          </ac:spMkLst>
        </pc:spChg>
        <pc:spChg chg="mod">
          <ac:chgData name="Tashema Bholanath" userId="d45482c1-f3af-4ada-98d4-af0395dbc3b3" providerId="ADAL" clId="{FE662E9F-F9DA-47B4-BEE3-A32369BC4104}" dt="2023-11-03T00:51:01.465" v="1139" actId="20577"/>
          <ac:spMkLst>
            <pc:docMk/>
            <pc:sldMk cId="223716290" sldId="2165"/>
            <ac:spMk id="4" creationId="{5F189831-3A64-2456-825F-AEEF36F1F414}"/>
          </ac:spMkLst>
        </pc:spChg>
        <pc:spChg chg="mod">
          <ac:chgData name="Tashema Bholanath" userId="d45482c1-f3af-4ada-98d4-af0395dbc3b3" providerId="ADAL" clId="{FE662E9F-F9DA-47B4-BEE3-A32369BC4104}" dt="2023-11-03T00:48:05.607" v="1077"/>
          <ac:spMkLst>
            <pc:docMk/>
            <pc:sldMk cId="223716290" sldId="2165"/>
            <ac:spMk id="5" creationId="{EBF521FA-7D66-7CBB-FD11-38F0646D1304}"/>
          </ac:spMkLst>
        </pc:spChg>
        <pc:spChg chg="mod">
          <ac:chgData name="Tashema Bholanath" userId="d45482c1-f3af-4ada-98d4-af0395dbc3b3" providerId="ADAL" clId="{FE662E9F-F9DA-47B4-BEE3-A32369BC4104}" dt="2023-11-03T00:51:16.852" v="1143"/>
          <ac:spMkLst>
            <pc:docMk/>
            <pc:sldMk cId="223716290" sldId="2165"/>
            <ac:spMk id="7" creationId="{59A7177C-6A8F-753F-C5E9-5A068A10274E}"/>
          </ac:spMkLst>
        </pc:spChg>
        <pc:spChg chg="mod">
          <ac:chgData name="Tashema Bholanath" userId="d45482c1-f3af-4ada-98d4-af0395dbc3b3" providerId="ADAL" clId="{FE662E9F-F9DA-47B4-BEE3-A32369BC4104}" dt="2023-11-03T00:51:16.852" v="1143"/>
          <ac:spMkLst>
            <pc:docMk/>
            <pc:sldMk cId="223716290" sldId="2165"/>
            <ac:spMk id="8" creationId="{626082CA-B3B5-A4FA-FEEE-7D6DFACF5984}"/>
          </ac:spMkLst>
        </pc:spChg>
        <pc:spChg chg="mod">
          <ac:chgData name="Tashema Bholanath" userId="d45482c1-f3af-4ada-98d4-af0395dbc3b3" providerId="ADAL" clId="{FE662E9F-F9DA-47B4-BEE3-A32369BC4104}" dt="2023-11-03T00:50:55.251" v="1128" actId="207"/>
          <ac:spMkLst>
            <pc:docMk/>
            <pc:sldMk cId="223716290" sldId="2165"/>
            <ac:spMk id="20" creationId="{BB5E2F84-3ED9-BAFF-0D67-55ED699D0D5C}"/>
          </ac:spMkLst>
        </pc:spChg>
        <pc:grpChg chg="add del mod">
          <ac:chgData name="Tashema Bholanath" userId="d45482c1-f3af-4ada-98d4-af0395dbc3b3" providerId="ADAL" clId="{FE662E9F-F9DA-47B4-BEE3-A32369BC4104}" dt="2023-11-03T00:50:55.658" v="1130" actId="1076"/>
          <ac:grpSpMkLst>
            <pc:docMk/>
            <pc:sldMk cId="223716290" sldId="2165"/>
            <ac:grpSpMk id="2" creationId="{88E16139-C2DF-1E11-EBDE-E86F0304E4A2}"/>
          </ac:grpSpMkLst>
        </pc:grpChg>
        <pc:grpChg chg="add mod">
          <ac:chgData name="Tashema Bholanath" userId="d45482c1-f3af-4ada-98d4-af0395dbc3b3" providerId="ADAL" clId="{FE662E9F-F9DA-47B4-BEE3-A32369BC4104}" dt="2023-11-03T00:51:42.630" v="1146" actId="1076"/>
          <ac:grpSpMkLst>
            <pc:docMk/>
            <pc:sldMk cId="223716290" sldId="2165"/>
            <ac:grpSpMk id="6" creationId="{65238AFD-F2F4-1854-FFEF-4FAD3E2948B3}"/>
          </ac:grpSpMkLst>
        </pc:grpChg>
        <pc:grpChg chg="del">
          <ac:chgData name="Tashema Bholanath" userId="d45482c1-f3af-4ada-98d4-af0395dbc3b3" providerId="ADAL" clId="{FE662E9F-F9DA-47B4-BEE3-A32369BC4104}" dt="2023-11-03T00:45:35.626" v="1024" actId="21"/>
          <ac:grpSpMkLst>
            <pc:docMk/>
            <pc:sldMk cId="223716290" sldId="2165"/>
            <ac:grpSpMk id="16" creationId="{A71650A3-8913-DE80-6254-A17055E72ACA}"/>
          </ac:grpSpMkLst>
        </pc:grpChg>
        <pc:grpChg chg="add del mod">
          <ac:chgData name="Tashema Bholanath" userId="d45482c1-f3af-4ada-98d4-af0395dbc3b3" providerId="ADAL" clId="{FE662E9F-F9DA-47B4-BEE3-A32369BC4104}" dt="2023-11-03T00:51:08.144" v="1142" actId="21"/>
          <ac:grpSpMkLst>
            <pc:docMk/>
            <pc:sldMk cId="223716290" sldId="2165"/>
            <ac:grpSpMk id="19" creationId="{6E827B1A-0E2B-95D4-D210-52642F92CC6C}"/>
          </ac:grpSpMkLst>
        </pc:grpChg>
      </pc:sldChg>
      <pc:sldChg chg="addSp delSp modSp add mod">
        <pc:chgData name="Tashema Bholanath" userId="d45482c1-f3af-4ada-98d4-af0395dbc3b3" providerId="ADAL" clId="{FE662E9F-F9DA-47B4-BEE3-A32369BC4104}" dt="2023-11-03T01:12:32.428" v="1762" actId="20577"/>
        <pc:sldMkLst>
          <pc:docMk/>
          <pc:sldMk cId="4018405109" sldId="2166"/>
        </pc:sldMkLst>
        <pc:spChg chg="del topLvl">
          <ac:chgData name="Tashema Bholanath" userId="d45482c1-f3af-4ada-98d4-af0395dbc3b3" providerId="ADAL" clId="{FE662E9F-F9DA-47B4-BEE3-A32369BC4104}" dt="2023-11-03T01:01:32.133" v="1635" actId="478"/>
          <ac:spMkLst>
            <pc:docMk/>
            <pc:sldMk cId="4018405109" sldId="2166"/>
            <ac:spMk id="3" creationId="{6F105D1F-5C4F-FB0C-257F-EE24857A982E}"/>
          </ac:spMkLst>
        </pc:spChg>
        <pc:spChg chg="del topLvl">
          <ac:chgData name="Tashema Bholanath" userId="d45482c1-f3af-4ada-98d4-af0395dbc3b3" providerId="ADAL" clId="{FE662E9F-F9DA-47B4-BEE3-A32369BC4104}" dt="2023-11-03T01:01:29.926" v="1634" actId="21"/>
          <ac:spMkLst>
            <pc:docMk/>
            <pc:sldMk cId="4018405109" sldId="2166"/>
            <ac:spMk id="5" creationId="{EBF521FA-7D66-7CBB-FD11-38F0646D1304}"/>
          </ac:spMkLst>
        </pc:spChg>
        <pc:spChg chg="mod">
          <ac:chgData name="Tashema Bholanath" userId="d45482c1-f3af-4ada-98d4-af0395dbc3b3" providerId="ADAL" clId="{FE662E9F-F9DA-47B4-BEE3-A32369BC4104}" dt="2023-11-03T01:05:53.205" v="1735" actId="20577"/>
          <ac:spMkLst>
            <pc:docMk/>
            <pc:sldMk cId="4018405109" sldId="2166"/>
            <ac:spMk id="7" creationId="{59A7177C-6A8F-753F-C5E9-5A068A10274E}"/>
          </ac:spMkLst>
        </pc:spChg>
        <pc:spChg chg="mod">
          <ac:chgData name="Tashema Bholanath" userId="d45482c1-f3af-4ada-98d4-af0395dbc3b3" providerId="ADAL" clId="{FE662E9F-F9DA-47B4-BEE3-A32369BC4104}" dt="2023-11-03T01:12:32.428" v="1762" actId="20577"/>
          <ac:spMkLst>
            <pc:docMk/>
            <pc:sldMk cId="4018405109" sldId="2166"/>
            <ac:spMk id="8" creationId="{626082CA-B3B5-A4FA-FEEE-7D6DFACF5984}"/>
          </ac:spMkLst>
        </pc:spChg>
        <pc:spChg chg="add del">
          <ac:chgData name="Tashema Bholanath" userId="d45482c1-f3af-4ada-98d4-af0395dbc3b3" providerId="ADAL" clId="{FE662E9F-F9DA-47B4-BEE3-A32369BC4104}" dt="2023-11-03T00:58:29.171" v="1566" actId="22"/>
          <ac:spMkLst>
            <pc:docMk/>
            <pc:sldMk cId="4018405109" sldId="2166"/>
            <ac:spMk id="10" creationId="{6B77AF01-9339-6273-EFC7-566D2211597C}"/>
          </ac:spMkLst>
        </pc:spChg>
        <pc:grpChg chg="del mod">
          <ac:chgData name="Tashema Bholanath" userId="d45482c1-f3af-4ada-98d4-af0395dbc3b3" providerId="ADAL" clId="{FE662E9F-F9DA-47B4-BEE3-A32369BC4104}" dt="2023-11-03T01:01:29.926" v="1634" actId="21"/>
          <ac:grpSpMkLst>
            <pc:docMk/>
            <pc:sldMk cId="4018405109" sldId="2166"/>
            <ac:grpSpMk id="2" creationId="{88E16139-C2DF-1E11-EBDE-E86F0304E4A2}"/>
          </ac:grpSpMkLst>
        </pc:grpChg>
        <pc:grpChg chg="mod">
          <ac:chgData name="Tashema Bholanath" userId="d45482c1-f3af-4ada-98d4-af0395dbc3b3" providerId="ADAL" clId="{FE662E9F-F9DA-47B4-BEE3-A32369BC4104}" dt="2023-11-03T01:01:38.792" v="1636" actId="14100"/>
          <ac:grpSpMkLst>
            <pc:docMk/>
            <pc:sldMk cId="4018405109" sldId="2166"/>
            <ac:grpSpMk id="6" creationId="{65238AFD-F2F4-1854-FFEF-4FAD3E2948B3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B7769-FC03-4579-BC5F-0ABAC3FDBEA0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09C8B7-D1B6-4DED-8F22-A1DD43B98CFC}">
      <dgm:prSet phldrT="[Text]" custT="1"/>
      <dgm:spPr>
        <a:solidFill>
          <a:schemeClr val="accent5"/>
        </a:solidFill>
      </dgm:spPr>
      <dgm:t>
        <a:bodyPr anchor="t"/>
        <a:lstStyle/>
        <a:p>
          <a:pPr algn="ctr">
            <a:lnSpc>
              <a:spcPct val="100000"/>
            </a:lnSpc>
            <a:spcAft>
              <a:spcPts val="500"/>
            </a:spcAft>
          </a:pPr>
          <a:r>
            <a:rPr lang="en-US" sz="2800" b="1" dirty="0">
              <a:latin typeface="Franklin Gothic Book" panose="020B0503020102020204" pitchFamily="34" charset="0"/>
            </a:rPr>
            <a:t>VISION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2800" dirty="0">
              <a:latin typeface="Franklin Gothic Book" panose="020B0503020102020204" pitchFamily="34" charset="0"/>
            </a:rPr>
            <a:t>Healthy, safe and drug-free communities </a:t>
          </a:r>
        </a:p>
      </dgm:t>
    </dgm:pt>
    <dgm:pt modelId="{720A8328-B655-4BC5-8404-3BC88C0A30F8}" type="parTrans" cxnId="{4861CA32-3A55-4C05-965C-52C3F7820A60}">
      <dgm:prSet/>
      <dgm:spPr/>
      <dgm:t>
        <a:bodyPr/>
        <a:lstStyle/>
        <a:p>
          <a:endParaRPr lang="en-US" sz="2800">
            <a:latin typeface="Franklin Gothic Book" panose="020B0503020102020204" pitchFamily="34" charset="0"/>
          </a:endParaRPr>
        </a:p>
      </dgm:t>
    </dgm:pt>
    <dgm:pt modelId="{430A4035-AFAF-4C4C-BD06-E411B20CA40F}" type="sibTrans" cxnId="{4861CA32-3A55-4C05-965C-52C3F7820A60}">
      <dgm:prSet/>
      <dgm:spPr/>
      <dgm:t>
        <a:bodyPr/>
        <a:lstStyle/>
        <a:p>
          <a:endParaRPr lang="en-US" sz="2800">
            <a:latin typeface="Franklin Gothic Book" panose="020B0503020102020204" pitchFamily="34" charset="0"/>
          </a:endParaRPr>
        </a:p>
      </dgm:t>
    </dgm:pt>
    <dgm:pt modelId="{CCA2774C-DD26-4357-8668-F1EF3E39F088}" type="pres">
      <dgm:prSet presAssocID="{32EB7769-FC03-4579-BC5F-0ABAC3FDBEA0}" presName="linear" presStyleCnt="0">
        <dgm:presLayoutVars>
          <dgm:animLvl val="lvl"/>
          <dgm:resizeHandles val="exact"/>
        </dgm:presLayoutVars>
      </dgm:prSet>
      <dgm:spPr/>
    </dgm:pt>
    <dgm:pt modelId="{CDF65A07-E0AE-44E3-8E5F-F8B3716D195F}" type="pres">
      <dgm:prSet presAssocID="{EB09C8B7-D1B6-4DED-8F22-A1DD43B98CF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861CA32-3A55-4C05-965C-52C3F7820A60}" srcId="{32EB7769-FC03-4579-BC5F-0ABAC3FDBEA0}" destId="{EB09C8B7-D1B6-4DED-8F22-A1DD43B98CFC}" srcOrd="0" destOrd="0" parTransId="{720A8328-B655-4BC5-8404-3BC88C0A30F8}" sibTransId="{430A4035-AFAF-4C4C-BD06-E411B20CA40F}"/>
    <dgm:cxn modelId="{A89E5080-6B74-4EE5-9198-4A26C89D4D77}" type="presOf" srcId="{EB09C8B7-D1B6-4DED-8F22-A1DD43B98CFC}" destId="{CDF65A07-E0AE-44E3-8E5F-F8B3716D195F}" srcOrd="0" destOrd="0" presId="urn:microsoft.com/office/officeart/2005/8/layout/vList2"/>
    <dgm:cxn modelId="{19EB7DCF-EF1E-414C-A483-52AA42AC567E}" type="presOf" srcId="{32EB7769-FC03-4579-BC5F-0ABAC3FDBEA0}" destId="{CCA2774C-DD26-4357-8668-F1EF3E39F088}" srcOrd="0" destOrd="0" presId="urn:microsoft.com/office/officeart/2005/8/layout/vList2"/>
    <dgm:cxn modelId="{033F1C6F-16D3-4539-84E1-428E2D6470C4}" type="presParOf" srcId="{CCA2774C-DD26-4357-8668-F1EF3E39F088}" destId="{CDF65A07-E0AE-44E3-8E5F-F8B3716D19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083AF-8578-4388-8DB0-A2637DF4999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F623C2-2DBE-4C60-813E-BC3D49D91989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TREATMENT &amp; REHABILITATION</a:t>
          </a:r>
        </a:p>
      </dgm:t>
    </dgm:pt>
    <dgm:pt modelId="{6BC1DDC8-D953-4CE1-90F7-CCA0D803AD47}" type="parTrans" cxnId="{5A26843A-35F2-4B1B-B30F-22F7985A2CB6}">
      <dgm:prSet/>
      <dgm:spPr/>
      <dgm:t>
        <a:bodyPr/>
        <a:lstStyle/>
        <a:p>
          <a:endParaRPr lang="en-US" sz="1800"/>
        </a:p>
      </dgm:t>
    </dgm:pt>
    <dgm:pt modelId="{219DCC31-95F5-4AB0-AAD0-1EC6DB6DAD9C}" type="sibTrans" cxnId="{5A26843A-35F2-4B1B-B30F-22F7985A2CB6}">
      <dgm:prSet/>
      <dgm:spPr/>
      <dgm:t>
        <a:bodyPr/>
        <a:lstStyle/>
        <a:p>
          <a:endParaRPr lang="en-US" sz="1800"/>
        </a:p>
      </dgm:t>
    </dgm:pt>
    <dgm:pt modelId="{8013EE8B-66DB-4C71-85B7-A15172B04D7C}">
      <dgm:prSet phldrT="[Text]" custT="1"/>
      <dgm:spPr/>
      <dgm:t>
        <a:bodyPr/>
        <a:lstStyle/>
        <a:p>
          <a:r>
            <a:rPr lang="en-US" sz="1800" dirty="0"/>
            <a:t>Goals</a:t>
          </a:r>
        </a:p>
      </dgm:t>
    </dgm:pt>
    <dgm:pt modelId="{8E1D32BE-A40E-4CA2-9DFD-80044E7D4572}" type="parTrans" cxnId="{7364487B-C26E-4C62-A7F0-83A7128488E8}">
      <dgm:prSet custT="1"/>
      <dgm:spPr/>
      <dgm:t>
        <a:bodyPr/>
        <a:lstStyle/>
        <a:p>
          <a:endParaRPr lang="en-US" sz="1800"/>
        </a:p>
      </dgm:t>
    </dgm:pt>
    <dgm:pt modelId="{730A1A98-AF1B-40E9-AE4B-1BCFAA45E824}" type="sibTrans" cxnId="{7364487B-C26E-4C62-A7F0-83A7128488E8}">
      <dgm:prSet/>
      <dgm:spPr/>
      <dgm:t>
        <a:bodyPr/>
        <a:lstStyle/>
        <a:p>
          <a:endParaRPr lang="en-US" sz="1800"/>
        </a:p>
      </dgm:t>
    </dgm:pt>
    <dgm:pt modelId="{CF8FB1A0-505A-4B1E-844E-A5D67E60AAD4}">
      <dgm:prSet phldrT="[Text]" custT="1"/>
      <dgm:spPr/>
      <dgm:t>
        <a:bodyPr/>
        <a:lstStyle/>
        <a:p>
          <a:r>
            <a:rPr lang="en-US" sz="1800" dirty="0"/>
            <a:t>Objectives</a:t>
          </a:r>
        </a:p>
      </dgm:t>
    </dgm:pt>
    <dgm:pt modelId="{6A11CA86-C81E-45F9-A37B-EDD46875FC59}" type="parTrans" cxnId="{432E012B-EF1F-4E32-8583-2B57CF580985}">
      <dgm:prSet custT="1"/>
      <dgm:spPr/>
      <dgm:t>
        <a:bodyPr/>
        <a:lstStyle/>
        <a:p>
          <a:endParaRPr lang="en-US" sz="1800"/>
        </a:p>
      </dgm:t>
    </dgm:pt>
    <dgm:pt modelId="{8C433B49-3234-441A-917B-77EAC8325065}" type="sibTrans" cxnId="{432E012B-EF1F-4E32-8583-2B57CF580985}">
      <dgm:prSet/>
      <dgm:spPr/>
      <dgm:t>
        <a:bodyPr/>
        <a:lstStyle/>
        <a:p>
          <a:endParaRPr lang="en-US" sz="1800"/>
        </a:p>
      </dgm:t>
    </dgm:pt>
    <dgm:pt modelId="{A4D9E720-51D0-4EFF-BC76-6E1F3C24B7FF}">
      <dgm:prSet phldrT="[Text]" custT="1"/>
      <dgm:spPr/>
      <dgm:t>
        <a:bodyPr/>
        <a:lstStyle/>
        <a:p>
          <a:r>
            <a:rPr lang="en-US" sz="1800"/>
            <a:t>Strategies</a:t>
          </a:r>
        </a:p>
      </dgm:t>
    </dgm:pt>
    <dgm:pt modelId="{597A1C9C-9A88-496C-A04A-814B04785A70}" type="parTrans" cxnId="{6CDAA3A9-1BC1-4EE6-84A8-6E1532BCE48C}">
      <dgm:prSet custT="1"/>
      <dgm:spPr/>
      <dgm:t>
        <a:bodyPr/>
        <a:lstStyle/>
        <a:p>
          <a:endParaRPr lang="en-US" sz="1800"/>
        </a:p>
      </dgm:t>
    </dgm:pt>
    <dgm:pt modelId="{D70A090D-B19F-4EC2-BAB5-61C4FAC59272}" type="sibTrans" cxnId="{6CDAA3A9-1BC1-4EE6-84A8-6E1532BCE48C}">
      <dgm:prSet/>
      <dgm:spPr/>
      <dgm:t>
        <a:bodyPr/>
        <a:lstStyle/>
        <a:p>
          <a:endParaRPr lang="en-US" sz="1800"/>
        </a:p>
      </dgm:t>
    </dgm:pt>
    <dgm:pt modelId="{7A92C84C-06EA-4F9A-9C9A-0093BCA8150F}" type="pres">
      <dgm:prSet presAssocID="{6A0083AF-8578-4388-8DB0-A2637DF499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CC660A-63DD-4C5F-84E5-B1FBA7C77DD4}" type="pres">
      <dgm:prSet presAssocID="{74F623C2-2DBE-4C60-813E-BC3D49D91989}" presName="root1" presStyleCnt="0"/>
      <dgm:spPr/>
    </dgm:pt>
    <dgm:pt modelId="{28DAFF69-9DE1-4818-986F-EFBB5353CA37}" type="pres">
      <dgm:prSet presAssocID="{74F623C2-2DBE-4C60-813E-BC3D49D91989}" presName="LevelOneTextNode" presStyleLbl="node0" presStyleIdx="0" presStyleCnt="1">
        <dgm:presLayoutVars>
          <dgm:chPref val="3"/>
        </dgm:presLayoutVars>
      </dgm:prSet>
      <dgm:spPr/>
    </dgm:pt>
    <dgm:pt modelId="{27F869AA-3945-48FC-97E4-5DAB76BC905B}" type="pres">
      <dgm:prSet presAssocID="{74F623C2-2DBE-4C60-813E-BC3D49D91989}" presName="level2hierChild" presStyleCnt="0"/>
      <dgm:spPr/>
    </dgm:pt>
    <dgm:pt modelId="{F4A53621-FEB4-4C1F-B35A-F89F4F6E0B1E}" type="pres">
      <dgm:prSet presAssocID="{8E1D32BE-A40E-4CA2-9DFD-80044E7D4572}" presName="conn2-1" presStyleLbl="parChTrans1D2" presStyleIdx="0" presStyleCnt="3"/>
      <dgm:spPr/>
    </dgm:pt>
    <dgm:pt modelId="{A4129691-73F5-4010-B4D7-607C0679B016}" type="pres">
      <dgm:prSet presAssocID="{8E1D32BE-A40E-4CA2-9DFD-80044E7D4572}" presName="connTx" presStyleLbl="parChTrans1D2" presStyleIdx="0" presStyleCnt="3"/>
      <dgm:spPr/>
    </dgm:pt>
    <dgm:pt modelId="{D64F225E-7B0A-4A18-9438-1D6B4F8C7735}" type="pres">
      <dgm:prSet presAssocID="{8013EE8B-66DB-4C71-85B7-A15172B04D7C}" presName="root2" presStyleCnt="0"/>
      <dgm:spPr/>
    </dgm:pt>
    <dgm:pt modelId="{398E2D88-3ECD-4953-8795-1AC454245FCE}" type="pres">
      <dgm:prSet presAssocID="{8013EE8B-66DB-4C71-85B7-A15172B04D7C}" presName="LevelTwoTextNode" presStyleLbl="node2" presStyleIdx="0" presStyleCnt="3">
        <dgm:presLayoutVars>
          <dgm:chPref val="3"/>
        </dgm:presLayoutVars>
      </dgm:prSet>
      <dgm:spPr/>
    </dgm:pt>
    <dgm:pt modelId="{BC5599F8-74AC-41C5-AD80-1EC6235921CD}" type="pres">
      <dgm:prSet presAssocID="{8013EE8B-66DB-4C71-85B7-A15172B04D7C}" presName="level3hierChild" presStyleCnt="0"/>
      <dgm:spPr/>
    </dgm:pt>
    <dgm:pt modelId="{9FDA68F7-7297-4ACF-9714-50DCFC1F171F}" type="pres">
      <dgm:prSet presAssocID="{6A11CA86-C81E-45F9-A37B-EDD46875FC59}" presName="conn2-1" presStyleLbl="parChTrans1D2" presStyleIdx="1" presStyleCnt="3"/>
      <dgm:spPr/>
    </dgm:pt>
    <dgm:pt modelId="{43A1799A-FEFA-4CEA-A444-B73DDF98D9E3}" type="pres">
      <dgm:prSet presAssocID="{6A11CA86-C81E-45F9-A37B-EDD46875FC59}" presName="connTx" presStyleLbl="parChTrans1D2" presStyleIdx="1" presStyleCnt="3"/>
      <dgm:spPr/>
    </dgm:pt>
    <dgm:pt modelId="{FBF67B0B-D027-45E3-832B-6816B370156A}" type="pres">
      <dgm:prSet presAssocID="{CF8FB1A0-505A-4B1E-844E-A5D67E60AAD4}" presName="root2" presStyleCnt="0"/>
      <dgm:spPr/>
    </dgm:pt>
    <dgm:pt modelId="{8B2A956D-1E77-445A-8CFA-65A5DE2ACB77}" type="pres">
      <dgm:prSet presAssocID="{CF8FB1A0-505A-4B1E-844E-A5D67E60AAD4}" presName="LevelTwoTextNode" presStyleLbl="node2" presStyleIdx="1" presStyleCnt="3">
        <dgm:presLayoutVars>
          <dgm:chPref val="3"/>
        </dgm:presLayoutVars>
      </dgm:prSet>
      <dgm:spPr/>
    </dgm:pt>
    <dgm:pt modelId="{D5FEBAA2-2B9C-4A78-8147-EF693B76D9B2}" type="pres">
      <dgm:prSet presAssocID="{CF8FB1A0-505A-4B1E-844E-A5D67E60AAD4}" presName="level3hierChild" presStyleCnt="0"/>
      <dgm:spPr/>
    </dgm:pt>
    <dgm:pt modelId="{D1B304C9-0BFC-4F23-AD53-5D465CEBB5CF}" type="pres">
      <dgm:prSet presAssocID="{597A1C9C-9A88-496C-A04A-814B04785A70}" presName="conn2-1" presStyleLbl="parChTrans1D2" presStyleIdx="2" presStyleCnt="3"/>
      <dgm:spPr/>
    </dgm:pt>
    <dgm:pt modelId="{BC084102-E430-4202-AEAD-80F1939D5B4C}" type="pres">
      <dgm:prSet presAssocID="{597A1C9C-9A88-496C-A04A-814B04785A70}" presName="connTx" presStyleLbl="parChTrans1D2" presStyleIdx="2" presStyleCnt="3"/>
      <dgm:spPr/>
    </dgm:pt>
    <dgm:pt modelId="{9BADA5CF-7442-45DF-A82A-184BCDD794F0}" type="pres">
      <dgm:prSet presAssocID="{A4D9E720-51D0-4EFF-BC76-6E1F3C24B7FF}" presName="root2" presStyleCnt="0"/>
      <dgm:spPr/>
    </dgm:pt>
    <dgm:pt modelId="{00FC4C5C-A4BB-4735-A3F1-795DCB5EF904}" type="pres">
      <dgm:prSet presAssocID="{A4D9E720-51D0-4EFF-BC76-6E1F3C24B7FF}" presName="LevelTwoTextNode" presStyleLbl="node2" presStyleIdx="2" presStyleCnt="3">
        <dgm:presLayoutVars>
          <dgm:chPref val="3"/>
        </dgm:presLayoutVars>
      </dgm:prSet>
      <dgm:spPr/>
    </dgm:pt>
    <dgm:pt modelId="{1A106FF9-5C31-47CB-B264-3300F6417B56}" type="pres">
      <dgm:prSet presAssocID="{A4D9E720-51D0-4EFF-BC76-6E1F3C24B7FF}" presName="level3hierChild" presStyleCnt="0"/>
      <dgm:spPr/>
    </dgm:pt>
  </dgm:ptLst>
  <dgm:cxnLst>
    <dgm:cxn modelId="{7BEA5020-750E-48C4-9216-BD8BEC046F79}" type="presOf" srcId="{A4D9E720-51D0-4EFF-BC76-6E1F3C24B7FF}" destId="{00FC4C5C-A4BB-4735-A3F1-795DCB5EF904}" srcOrd="0" destOrd="0" presId="urn:microsoft.com/office/officeart/2008/layout/HorizontalMultiLevelHierarchy"/>
    <dgm:cxn modelId="{6ECAB722-3BE2-41D5-AFC3-3C334F29CEF5}" type="presOf" srcId="{6A11CA86-C81E-45F9-A37B-EDD46875FC59}" destId="{9FDA68F7-7297-4ACF-9714-50DCFC1F171F}" srcOrd="0" destOrd="0" presId="urn:microsoft.com/office/officeart/2008/layout/HorizontalMultiLevelHierarchy"/>
    <dgm:cxn modelId="{25A78A24-844B-4EA1-B5D0-87D4AC18B258}" type="presOf" srcId="{8E1D32BE-A40E-4CA2-9DFD-80044E7D4572}" destId="{A4129691-73F5-4010-B4D7-607C0679B016}" srcOrd="1" destOrd="0" presId="urn:microsoft.com/office/officeart/2008/layout/HorizontalMultiLevelHierarchy"/>
    <dgm:cxn modelId="{432E012B-EF1F-4E32-8583-2B57CF580985}" srcId="{74F623C2-2DBE-4C60-813E-BC3D49D91989}" destId="{CF8FB1A0-505A-4B1E-844E-A5D67E60AAD4}" srcOrd="1" destOrd="0" parTransId="{6A11CA86-C81E-45F9-A37B-EDD46875FC59}" sibTransId="{8C433B49-3234-441A-917B-77EAC8325065}"/>
    <dgm:cxn modelId="{5A26843A-35F2-4B1B-B30F-22F7985A2CB6}" srcId="{6A0083AF-8578-4388-8DB0-A2637DF49993}" destId="{74F623C2-2DBE-4C60-813E-BC3D49D91989}" srcOrd="0" destOrd="0" parTransId="{6BC1DDC8-D953-4CE1-90F7-CCA0D803AD47}" sibTransId="{219DCC31-95F5-4AB0-AAD0-1EC6DB6DAD9C}"/>
    <dgm:cxn modelId="{813D2F68-0A5A-48F1-821D-D3E9025FF42F}" type="presOf" srcId="{74F623C2-2DBE-4C60-813E-BC3D49D91989}" destId="{28DAFF69-9DE1-4818-986F-EFBB5353CA37}" srcOrd="0" destOrd="0" presId="urn:microsoft.com/office/officeart/2008/layout/HorizontalMultiLevelHierarchy"/>
    <dgm:cxn modelId="{B7FA406B-38C7-4AD8-8472-02F316AA9C15}" type="presOf" srcId="{8E1D32BE-A40E-4CA2-9DFD-80044E7D4572}" destId="{F4A53621-FEB4-4C1F-B35A-F89F4F6E0B1E}" srcOrd="0" destOrd="0" presId="urn:microsoft.com/office/officeart/2008/layout/HorizontalMultiLevelHierarchy"/>
    <dgm:cxn modelId="{7364487B-C26E-4C62-A7F0-83A7128488E8}" srcId="{74F623C2-2DBE-4C60-813E-BC3D49D91989}" destId="{8013EE8B-66DB-4C71-85B7-A15172B04D7C}" srcOrd="0" destOrd="0" parTransId="{8E1D32BE-A40E-4CA2-9DFD-80044E7D4572}" sibTransId="{730A1A98-AF1B-40E9-AE4B-1BCFAA45E824}"/>
    <dgm:cxn modelId="{1143847D-9EB0-4747-9ADF-63D4F9F4927B}" type="presOf" srcId="{6A11CA86-C81E-45F9-A37B-EDD46875FC59}" destId="{43A1799A-FEFA-4CEA-A444-B73DDF98D9E3}" srcOrd="1" destOrd="0" presId="urn:microsoft.com/office/officeart/2008/layout/HorizontalMultiLevelHierarchy"/>
    <dgm:cxn modelId="{C1F1BF7D-8197-40AD-8A40-E3F8825F73DB}" type="presOf" srcId="{CF8FB1A0-505A-4B1E-844E-A5D67E60AAD4}" destId="{8B2A956D-1E77-445A-8CFA-65A5DE2ACB77}" srcOrd="0" destOrd="0" presId="urn:microsoft.com/office/officeart/2008/layout/HorizontalMultiLevelHierarchy"/>
    <dgm:cxn modelId="{6CDAA3A9-1BC1-4EE6-84A8-6E1532BCE48C}" srcId="{74F623C2-2DBE-4C60-813E-BC3D49D91989}" destId="{A4D9E720-51D0-4EFF-BC76-6E1F3C24B7FF}" srcOrd="2" destOrd="0" parTransId="{597A1C9C-9A88-496C-A04A-814B04785A70}" sibTransId="{D70A090D-B19F-4EC2-BAB5-61C4FAC59272}"/>
    <dgm:cxn modelId="{B9154DBA-DF83-4E42-AF2C-4F79F580EE2C}" type="presOf" srcId="{597A1C9C-9A88-496C-A04A-814B04785A70}" destId="{BC084102-E430-4202-AEAD-80F1939D5B4C}" srcOrd="1" destOrd="0" presId="urn:microsoft.com/office/officeart/2008/layout/HorizontalMultiLevelHierarchy"/>
    <dgm:cxn modelId="{444BD9C6-DBE0-4995-A14E-11419BD9C11D}" type="presOf" srcId="{8013EE8B-66DB-4C71-85B7-A15172B04D7C}" destId="{398E2D88-3ECD-4953-8795-1AC454245FCE}" srcOrd="0" destOrd="0" presId="urn:microsoft.com/office/officeart/2008/layout/HorizontalMultiLevelHierarchy"/>
    <dgm:cxn modelId="{7958EFCD-502F-4963-A8B8-E776F85946A4}" type="presOf" srcId="{597A1C9C-9A88-496C-A04A-814B04785A70}" destId="{D1B304C9-0BFC-4F23-AD53-5D465CEBB5CF}" srcOrd="0" destOrd="0" presId="urn:microsoft.com/office/officeart/2008/layout/HorizontalMultiLevelHierarchy"/>
    <dgm:cxn modelId="{F154B6DD-8073-4590-8A85-72F499A8E720}" type="presOf" srcId="{6A0083AF-8578-4388-8DB0-A2637DF49993}" destId="{7A92C84C-06EA-4F9A-9C9A-0093BCA8150F}" srcOrd="0" destOrd="0" presId="urn:microsoft.com/office/officeart/2008/layout/HorizontalMultiLevelHierarchy"/>
    <dgm:cxn modelId="{B94DDE4E-70E9-4743-A232-D19B30C78149}" type="presParOf" srcId="{7A92C84C-06EA-4F9A-9C9A-0093BCA8150F}" destId="{DACC660A-63DD-4C5F-84E5-B1FBA7C77DD4}" srcOrd="0" destOrd="0" presId="urn:microsoft.com/office/officeart/2008/layout/HorizontalMultiLevelHierarchy"/>
    <dgm:cxn modelId="{BD2B9577-077B-46B9-B145-91762BBC3171}" type="presParOf" srcId="{DACC660A-63DD-4C5F-84E5-B1FBA7C77DD4}" destId="{28DAFF69-9DE1-4818-986F-EFBB5353CA37}" srcOrd="0" destOrd="0" presId="urn:microsoft.com/office/officeart/2008/layout/HorizontalMultiLevelHierarchy"/>
    <dgm:cxn modelId="{2E0812C9-9F97-4890-88DE-BC8AA61087F5}" type="presParOf" srcId="{DACC660A-63DD-4C5F-84E5-B1FBA7C77DD4}" destId="{27F869AA-3945-48FC-97E4-5DAB76BC905B}" srcOrd="1" destOrd="0" presId="urn:microsoft.com/office/officeart/2008/layout/HorizontalMultiLevelHierarchy"/>
    <dgm:cxn modelId="{A645F30F-CFC6-449F-871C-DB5E5485DF60}" type="presParOf" srcId="{27F869AA-3945-48FC-97E4-5DAB76BC905B}" destId="{F4A53621-FEB4-4C1F-B35A-F89F4F6E0B1E}" srcOrd="0" destOrd="0" presId="urn:microsoft.com/office/officeart/2008/layout/HorizontalMultiLevelHierarchy"/>
    <dgm:cxn modelId="{9FDD6D92-829F-45AE-8F42-8DB0CCE5AB88}" type="presParOf" srcId="{F4A53621-FEB4-4C1F-B35A-F89F4F6E0B1E}" destId="{A4129691-73F5-4010-B4D7-607C0679B016}" srcOrd="0" destOrd="0" presId="urn:microsoft.com/office/officeart/2008/layout/HorizontalMultiLevelHierarchy"/>
    <dgm:cxn modelId="{A16FE16F-6421-4517-AEE1-D761A3F2D305}" type="presParOf" srcId="{27F869AA-3945-48FC-97E4-5DAB76BC905B}" destId="{D64F225E-7B0A-4A18-9438-1D6B4F8C7735}" srcOrd="1" destOrd="0" presId="urn:microsoft.com/office/officeart/2008/layout/HorizontalMultiLevelHierarchy"/>
    <dgm:cxn modelId="{58361B9B-8322-4CC3-8F76-3E68213A1489}" type="presParOf" srcId="{D64F225E-7B0A-4A18-9438-1D6B4F8C7735}" destId="{398E2D88-3ECD-4953-8795-1AC454245FCE}" srcOrd="0" destOrd="0" presId="urn:microsoft.com/office/officeart/2008/layout/HorizontalMultiLevelHierarchy"/>
    <dgm:cxn modelId="{B3138CD3-C595-425A-A5CA-330E40FFEA74}" type="presParOf" srcId="{D64F225E-7B0A-4A18-9438-1D6B4F8C7735}" destId="{BC5599F8-74AC-41C5-AD80-1EC6235921CD}" srcOrd="1" destOrd="0" presId="urn:microsoft.com/office/officeart/2008/layout/HorizontalMultiLevelHierarchy"/>
    <dgm:cxn modelId="{6301DEF0-11D4-45D0-9BF9-869140FBCAAE}" type="presParOf" srcId="{27F869AA-3945-48FC-97E4-5DAB76BC905B}" destId="{9FDA68F7-7297-4ACF-9714-50DCFC1F171F}" srcOrd="2" destOrd="0" presId="urn:microsoft.com/office/officeart/2008/layout/HorizontalMultiLevelHierarchy"/>
    <dgm:cxn modelId="{D24F6EE4-C8D7-4ADF-BBB5-6AD29939AD0D}" type="presParOf" srcId="{9FDA68F7-7297-4ACF-9714-50DCFC1F171F}" destId="{43A1799A-FEFA-4CEA-A444-B73DDF98D9E3}" srcOrd="0" destOrd="0" presId="urn:microsoft.com/office/officeart/2008/layout/HorizontalMultiLevelHierarchy"/>
    <dgm:cxn modelId="{6E01A5CB-19F8-4BED-B70E-43946E651696}" type="presParOf" srcId="{27F869AA-3945-48FC-97E4-5DAB76BC905B}" destId="{FBF67B0B-D027-45E3-832B-6816B370156A}" srcOrd="3" destOrd="0" presId="urn:microsoft.com/office/officeart/2008/layout/HorizontalMultiLevelHierarchy"/>
    <dgm:cxn modelId="{04EF2ADA-1126-4A76-98DE-DE429EA3072F}" type="presParOf" srcId="{FBF67B0B-D027-45E3-832B-6816B370156A}" destId="{8B2A956D-1E77-445A-8CFA-65A5DE2ACB77}" srcOrd="0" destOrd="0" presId="urn:microsoft.com/office/officeart/2008/layout/HorizontalMultiLevelHierarchy"/>
    <dgm:cxn modelId="{BA8CB5D7-D34D-44A0-BD01-51A87D84D12C}" type="presParOf" srcId="{FBF67B0B-D027-45E3-832B-6816B370156A}" destId="{D5FEBAA2-2B9C-4A78-8147-EF693B76D9B2}" srcOrd="1" destOrd="0" presId="urn:microsoft.com/office/officeart/2008/layout/HorizontalMultiLevelHierarchy"/>
    <dgm:cxn modelId="{75886394-E010-44E5-8E16-4853E909EF6E}" type="presParOf" srcId="{27F869AA-3945-48FC-97E4-5DAB76BC905B}" destId="{D1B304C9-0BFC-4F23-AD53-5D465CEBB5CF}" srcOrd="4" destOrd="0" presId="urn:microsoft.com/office/officeart/2008/layout/HorizontalMultiLevelHierarchy"/>
    <dgm:cxn modelId="{DB77B996-852A-4416-9F69-558E5A200B37}" type="presParOf" srcId="{D1B304C9-0BFC-4F23-AD53-5D465CEBB5CF}" destId="{BC084102-E430-4202-AEAD-80F1939D5B4C}" srcOrd="0" destOrd="0" presId="urn:microsoft.com/office/officeart/2008/layout/HorizontalMultiLevelHierarchy"/>
    <dgm:cxn modelId="{75B33931-AB56-49AA-ABA6-486C889D7085}" type="presParOf" srcId="{27F869AA-3945-48FC-97E4-5DAB76BC905B}" destId="{9BADA5CF-7442-45DF-A82A-184BCDD794F0}" srcOrd="5" destOrd="0" presId="urn:microsoft.com/office/officeart/2008/layout/HorizontalMultiLevelHierarchy"/>
    <dgm:cxn modelId="{241476CF-EF81-40AE-95BE-CE5A71FA7B62}" type="presParOf" srcId="{9BADA5CF-7442-45DF-A82A-184BCDD794F0}" destId="{00FC4C5C-A4BB-4735-A3F1-795DCB5EF904}" srcOrd="0" destOrd="0" presId="urn:microsoft.com/office/officeart/2008/layout/HorizontalMultiLevelHierarchy"/>
    <dgm:cxn modelId="{70AC6CE0-4BE0-427B-A429-309479F6C885}" type="presParOf" srcId="{9BADA5CF-7442-45DF-A82A-184BCDD794F0}" destId="{1A106FF9-5C31-47CB-B264-3300F6417B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083AF-8578-4388-8DB0-A2637DF4999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F623C2-2DBE-4C60-813E-BC3D49D91989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PREVENTION</a:t>
          </a:r>
        </a:p>
      </dgm:t>
    </dgm:pt>
    <dgm:pt modelId="{6BC1DDC8-D953-4CE1-90F7-CCA0D803AD47}" type="parTrans" cxnId="{5A26843A-35F2-4B1B-B30F-22F7985A2CB6}">
      <dgm:prSet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219DCC31-95F5-4AB0-AAD0-1EC6DB6DAD9C}" type="sibTrans" cxnId="{5A26843A-35F2-4B1B-B30F-22F7985A2CB6}">
      <dgm:prSet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8013EE8B-66DB-4C71-85B7-A15172B04D7C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Goals</a:t>
          </a:r>
        </a:p>
      </dgm:t>
    </dgm:pt>
    <dgm:pt modelId="{8E1D32BE-A40E-4CA2-9DFD-80044E7D4572}" type="parTrans" cxnId="{7364487B-C26E-4C62-A7F0-83A7128488E8}">
      <dgm:prSet custT="1"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730A1A98-AF1B-40E9-AE4B-1BCFAA45E824}" type="sibTrans" cxnId="{7364487B-C26E-4C62-A7F0-83A7128488E8}">
      <dgm:prSet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CF8FB1A0-505A-4B1E-844E-A5D67E60AAD4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Objectives</a:t>
          </a:r>
        </a:p>
      </dgm:t>
    </dgm:pt>
    <dgm:pt modelId="{6A11CA86-C81E-45F9-A37B-EDD46875FC59}" type="parTrans" cxnId="{432E012B-EF1F-4E32-8583-2B57CF580985}">
      <dgm:prSet custT="1"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8C433B49-3234-441A-917B-77EAC8325065}" type="sibTrans" cxnId="{432E012B-EF1F-4E32-8583-2B57CF580985}">
      <dgm:prSet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A4D9E720-51D0-4EFF-BC76-6E1F3C24B7FF}">
      <dgm:prSet phldrT="[Text]" custT="1"/>
      <dgm:spPr/>
      <dgm:t>
        <a:bodyPr/>
        <a:lstStyle/>
        <a:p>
          <a:r>
            <a:rPr lang="en-US" sz="1800">
              <a:latin typeface="Franklin Gothic Book" panose="020B0503020102020204" pitchFamily="34" charset="0"/>
            </a:rPr>
            <a:t>Strategies</a:t>
          </a:r>
        </a:p>
      </dgm:t>
    </dgm:pt>
    <dgm:pt modelId="{597A1C9C-9A88-496C-A04A-814B04785A70}" type="parTrans" cxnId="{6CDAA3A9-1BC1-4EE6-84A8-6E1532BCE48C}">
      <dgm:prSet custT="1"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D70A090D-B19F-4EC2-BAB5-61C4FAC59272}" type="sibTrans" cxnId="{6CDAA3A9-1BC1-4EE6-84A8-6E1532BCE48C}">
      <dgm:prSet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7A92C84C-06EA-4F9A-9C9A-0093BCA8150F}" type="pres">
      <dgm:prSet presAssocID="{6A0083AF-8578-4388-8DB0-A2637DF499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CC660A-63DD-4C5F-84E5-B1FBA7C77DD4}" type="pres">
      <dgm:prSet presAssocID="{74F623C2-2DBE-4C60-813E-BC3D49D91989}" presName="root1" presStyleCnt="0"/>
      <dgm:spPr/>
    </dgm:pt>
    <dgm:pt modelId="{28DAFF69-9DE1-4818-986F-EFBB5353CA37}" type="pres">
      <dgm:prSet presAssocID="{74F623C2-2DBE-4C60-813E-BC3D49D91989}" presName="LevelOneTextNode" presStyleLbl="node0" presStyleIdx="0" presStyleCnt="1">
        <dgm:presLayoutVars>
          <dgm:chPref val="3"/>
        </dgm:presLayoutVars>
      </dgm:prSet>
      <dgm:spPr/>
    </dgm:pt>
    <dgm:pt modelId="{27F869AA-3945-48FC-97E4-5DAB76BC905B}" type="pres">
      <dgm:prSet presAssocID="{74F623C2-2DBE-4C60-813E-BC3D49D91989}" presName="level2hierChild" presStyleCnt="0"/>
      <dgm:spPr/>
    </dgm:pt>
    <dgm:pt modelId="{F4A53621-FEB4-4C1F-B35A-F89F4F6E0B1E}" type="pres">
      <dgm:prSet presAssocID="{8E1D32BE-A40E-4CA2-9DFD-80044E7D4572}" presName="conn2-1" presStyleLbl="parChTrans1D2" presStyleIdx="0" presStyleCnt="3"/>
      <dgm:spPr/>
    </dgm:pt>
    <dgm:pt modelId="{A4129691-73F5-4010-B4D7-607C0679B016}" type="pres">
      <dgm:prSet presAssocID="{8E1D32BE-A40E-4CA2-9DFD-80044E7D4572}" presName="connTx" presStyleLbl="parChTrans1D2" presStyleIdx="0" presStyleCnt="3"/>
      <dgm:spPr/>
    </dgm:pt>
    <dgm:pt modelId="{D64F225E-7B0A-4A18-9438-1D6B4F8C7735}" type="pres">
      <dgm:prSet presAssocID="{8013EE8B-66DB-4C71-85B7-A15172B04D7C}" presName="root2" presStyleCnt="0"/>
      <dgm:spPr/>
    </dgm:pt>
    <dgm:pt modelId="{398E2D88-3ECD-4953-8795-1AC454245FCE}" type="pres">
      <dgm:prSet presAssocID="{8013EE8B-66DB-4C71-85B7-A15172B04D7C}" presName="LevelTwoTextNode" presStyleLbl="node2" presStyleIdx="0" presStyleCnt="3">
        <dgm:presLayoutVars>
          <dgm:chPref val="3"/>
        </dgm:presLayoutVars>
      </dgm:prSet>
      <dgm:spPr/>
    </dgm:pt>
    <dgm:pt modelId="{BC5599F8-74AC-41C5-AD80-1EC6235921CD}" type="pres">
      <dgm:prSet presAssocID="{8013EE8B-66DB-4C71-85B7-A15172B04D7C}" presName="level3hierChild" presStyleCnt="0"/>
      <dgm:spPr/>
    </dgm:pt>
    <dgm:pt modelId="{9FDA68F7-7297-4ACF-9714-50DCFC1F171F}" type="pres">
      <dgm:prSet presAssocID="{6A11CA86-C81E-45F9-A37B-EDD46875FC59}" presName="conn2-1" presStyleLbl="parChTrans1D2" presStyleIdx="1" presStyleCnt="3"/>
      <dgm:spPr/>
    </dgm:pt>
    <dgm:pt modelId="{43A1799A-FEFA-4CEA-A444-B73DDF98D9E3}" type="pres">
      <dgm:prSet presAssocID="{6A11CA86-C81E-45F9-A37B-EDD46875FC59}" presName="connTx" presStyleLbl="parChTrans1D2" presStyleIdx="1" presStyleCnt="3"/>
      <dgm:spPr/>
    </dgm:pt>
    <dgm:pt modelId="{FBF67B0B-D027-45E3-832B-6816B370156A}" type="pres">
      <dgm:prSet presAssocID="{CF8FB1A0-505A-4B1E-844E-A5D67E60AAD4}" presName="root2" presStyleCnt="0"/>
      <dgm:spPr/>
    </dgm:pt>
    <dgm:pt modelId="{8B2A956D-1E77-445A-8CFA-65A5DE2ACB77}" type="pres">
      <dgm:prSet presAssocID="{CF8FB1A0-505A-4B1E-844E-A5D67E60AAD4}" presName="LevelTwoTextNode" presStyleLbl="node2" presStyleIdx="1" presStyleCnt="3">
        <dgm:presLayoutVars>
          <dgm:chPref val="3"/>
        </dgm:presLayoutVars>
      </dgm:prSet>
      <dgm:spPr/>
    </dgm:pt>
    <dgm:pt modelId="{D5FEBAA2-2B9C-4A78-8147-EF693B76D9B2}" type="pres">
      <dgm:prSet presAssocID="{CF8FB1A0-505A-4B1E-844E-A5D67E60AAD4}" presName="level3hierChild" presStyleCnt="0"/>
      <dgm:spPr/>
    </dgm:pt>
    <dgm:pt modelId="{D1B304C9-0BFC-4F23-AD53-5D465CEBB5CF}" type="pres">
      <dgm:prSet presAssocID="{597A1C9C-9A88-496C-A04A-814B04785A70}" presName="conn2-1" presStyleLbl="parChTrans1D2" presStyleIdx="2" presStyleCnt="3"/>
      <dgm:spPr/>
    </dgm:pt>
    <dgm:pt modelId="{BC084102-E430-4202-AEAD-80F1939D5B4C}" type="pres">
      <dgm:prSet presAssocID="{597A1C9C-9A88-496C-A04A-814B04785A70}" presName="connTx" presStyleLbl="parChTrans1D2" presStyleIdx="2" presStyleCnt="3"/>
      <dgm:spPr/>
    </dgm:pt>
    <dgm:pt modelId="{9BADA5CF-7442-45DF-A82A-184BCDD794F0}" type="pres">
      <dgm:prSet presAssocID="{A4D9E720-51D0-4EFF-BC76-6E1F3C24B7FF}" presName="root2" presStyleCnt="0"/>
      <dgm:spPr/>
    </dgm:pt>
    <dgm:pt modelId="{00FC4C5C-A4BB-4735-A3F1-795DCB5EF904}" type="pres">
      <dgm:prSet presAssocID="{A4D9E720-51D0-4EFF-BC76-6E1F3C24B7FF}" presName="LevelTwoTextNode" presStyleLbl="node2" presStyleIdx="2" presStyleCnt="3">
        <dgm:presLayoutVars>
          <dgm:chPref val="3"/>
        </dgm:presLayoutVars>
      </dgm:prSet>
      <dgm:spPr/>
    </dgm:pt>
    <dgm:pt modelId="{1A106FF9-5C31-47CB-B264-3300F6417B56}" type="pres">
      <dgm:prSet presAssocID="{A4D9E720-51D0-4EFF-BC76-6E1F3C24B7FF}" presName="level3hierChild" presStyleCnt="0"/>
      <dgm:spPr/>
    </dgm:pt>
  </dgm:ptLst>
  <dgm:cxnLst>
    <dgm:cxn modelId="{7BEA5020-750E-48C4-9216-BD8BEC046F79}" type="presOf" srcId="{A4D9E720-51D0-4EFF-BC76-6E1F3C24B7FF}" destId="{00FC4C5C-A4BB-4735-A3F1-795DCB5EF904}" srcOrd="0" destOrd="0" presId="urn:microsoft.com/office/officeart/2008/layout/HorizontalMultiLevelHierarchy"/>
    <dgm:cxn modelId="{6ECAB722-3BE2-41D5-AFC3-3C334F29CEF5}" type="presOf" srcId="{6A11CA86-C81E-45F9-A37B-EDD46875FC59}" destId="{9FDA68F7-7297-4ACF-9714-50DCFC1F171F}" srcOrd="0" destOrd="0" presId="urn:microsoft.com/office/officeart/2008/layout/HorizontalMultiLevelHierarchy"/>
    <dgm:cxn modelId="{25A78A24-844B-4EA1-B5D0-87D4AC18B258}" type="presOf" srcId="{8E1D32BE-A40E-4CA2-9DFD-80044E7D4572}" destId="{A4129691-73F5-4010-B4D7-607C0679B016}" srcOrd="1" destOrd="0" presId="urn:microsoft.com/office/officeart/2008/layout/HorizontalMultiLevelHierarchy"/>
    <dgm:cxn modelId="{432E012B-EF1F-4E32-8583-2B57CF580985}" srcId="{74F623C2-2DBE-4C60-813E-BC3D49D91989}" destId="{CF8FB1A0-505A-4B1E-844E-A5D67E60AAD4}" srcOrd="1" destOrd="0" parTransId="{6A11CA86-C81E-45F9-A37B-EDD46875FC59}" sibTransId="{8C433B49-3234-441A-917B-77EAC8325065}"/>
    <dgm:cxn modelId="{5A26843A-35F2-4B1B-B30F-22F7985A2CB6}" srcId="{6A0083AF-8578-4388-8DB0-A2637DF49993}" destId="{74F623C2-2DBE-4C60-813E-BC3D49D91989}" srcOrd="0" destOrd="0" parTransId="{6BC1DDC8-D953-4CE1-90F7-CCA0D803AD47}" sibTransId="{219DCC31-95F5-4AB0-AAD0-1EC6DB6DAD9C}"/>
    <dgm:cxn modelId="{813D2F68-0A5A-48F1-821D-D3E9025FF42F}" type="presOf" srcId="{74F623C2-2DBE-4C60-813E-BC3D49D91989}" destId="{28DAFF69-9DE1-4818-986F-EFBB5353CA37}" srcOrd="0" destOrd="0" presId="urn:microsoft.com/office/officeart/2008/layout/HorizontalMultiLevelHierarchy"/>
    <dgm:cxn modelId="{B7FA406B-38C7-4AD8-8472-02F316AA9C15}" type="presOf" srcId="{8E1D32BE-A40E-4CA2-9DFD-80044E7D4572}" destId="{F4A53621-FEB4-4C1F-B35A-F89F4F6E0B1E}" srcOrd="0" destOrd="0" presId="urn:microsoft.com/office/officeart/2008/layout/HorizontalMultiLevelHierarchy"/>
    <dgm:cxn modelId="{7364487B-C26E-4C62-A7F0-83A7128488E8}" srcId="{74F623C2-2DBE-4C60-813E-BC3D49D91989}" destId="{8013EE8B-66DB-4C71-85B7-A15172B04D7C}" srcOrd="0" destOrd="0" parTransId="{8E1D32BE-A40E-4CA2-9DFD-80044E7D4572}" sibTransId="{730A1A98-AF1B-40E9-AE4B-1BCFAA45E824}"/>
    <dgm:cxn modelId="{1143847D-9EB0-4747-9ADF-63D4F9F4927B}" type="presOf" srcId="{6A11CA86-C81E-45F9-A37B-EDD46875FC59}" destId="{43A1799A-FEFA-4CEA-A444-B73DDF98D9E3}" srcOrd="1" destOrd="0" presId="urn:microsoft.com/office/officeart/2008/layout/HorizontalMultiLevelHierarchy"/>
    <dgm:cxn modelId="{C1F1BF7D-8197-40AD-8A40-E3F8825F73DB}" type="presOf" srcId="{CF8FB1A0-505A-4B1E-844E-A5D67E60AAD4}" destId="{8B2A956D-1E77-445A-8CFA-65A5DE2ACB77}" srcOrd="0" destOrd="0" presId="urn:microsoft.com/office/officeart/2008/layout/HorizontalMultiLevelHierarchy"/>
    <dgm:cxn modelId="{6CDAA3A9-1BC1-4EE6-84A8-6E1532BCE48C}" srcId="{74F623C2-2DBE-4C60-813E-BC3D49D91989}" destId="{A4D9E720-51D0-4EFF-BC76-6E1F3C24B7FF}" srcOrd="2" destOrd="0" parTransId="{597A1C9C-9A88-496C-A04A-814B04785A70}" sibTransId="{D70A090D-B19F-4EC2-BAB5-61C4FAC59272}"/>
    <dgm:cxn modelId="{B9154DBA-DF83-4E42-AF2C-4F79F580EE2C}" type="presOf" srcId="{597A1C9C-9A88-496C-A04A-814B04785A70}" destId="{BC084102-E430-4202-AEAD-80F1939D5B4C}" srcOrd="1" destOrd="0" presId="urn:microsoft.com/office/officeart/2008/layout/HorizontalMultiLevelHierarchy"/>
    <dgm:cxn modelId="{444BD9C6-DBE0-4995-A14E-11419BD9C11D}" type="presOf" srcId="{8013EE8B-66DB-4C71-85B7-A15172B04D7C}" destId="{398E2D88-3ECD-4953-8795-1AC454245FCE}" srcOrd="0" destOrd="0" presId="urn:microsoft.com/office/officeart/2008/layout/HorizontalMultiLevelHierarchy"/>
    <dgm:cxn modelId="{7958EFCD-502F-4963-A8B8-E776F85946A4}" type="presOf" srcId="{597A1C9C-9A88-496C-A04A-814B04785A70}" destId="{D1B304C9-0BFC-4F23-AD53-5D465CEBB5CF}" srcOrd="0" destOrd="0" presId="urn:microsoft.com/office/officeart/2008/layout/HorizontalMultiLevelHierarchy"/>
    <dgm:cxn modelId="{F154B6DD-8073-4590-8A85-72F499A8E720}" type="presOf" srcId="{6A0083AF-8578-4388-8DB0-A2637DF49993}" destId="{7A92C84C-06EA-4F9A-9C9A-0093BCA8150F}" srcOrd="0" destOrd="0" presId="urn:microsoft.com/office/officeart/2008/layout/HorizontalMultiLevelHierarchy"/>
    <dgm:cxn modelId="{B94DDE4E-70E9-4743-A232-D19B30C78149}" type="presParOf" srcId="{7A92C84C-06EA-4F9A-9C9A-0093BCA8150F}" destId="{DACC660A-63DD-4C5F-84E5-B1FBA7C77DD4}" srcOrd="0" destOrd="0" presId="urn:microsoft.com/office/officeart/2008/layout/HorizontalMultiLevelHierarchy"/>
    <dgm:cxn modelId="{BD2B9577-077B-46B9-B145-91762BBC3171}" type="presParOf" srcId="{DACC660A-63DD-4C5F-84E5-B1FBA7C77DD4}" destId="{28DAFF69-9DE1-4818-986F-EFBB5353CA37}" srcOrd="0" destOrd="0" presId="urn:microsoft.com/office/officeart/2008/layout/HorizontalMultiLevelHierarchy"/>
    <dgm:cxn modelId="{2E0812C9-9F97-4890-88DE-BC8AA61087F5}" type="presParOf" srcId="{DACC660A-63DD-4C5F-84E5-B1FBA7C77DD4}" destId="{27F869AA-3945-48FC-97E4-5DAB76BC905B}" srcOrd="1" destOrd="0" presId="urn:microsoft.com/office/officeart/2008/layout/HorizontalMultiLevelHierarchy"/>
    <dgm:cxn modelId="{A645F30F-CFC6-449F-871C-DB5E5485DF60}" type="presParOf" srcId="{27F869AA-3945-48FC-97E4-5DAB76BC905B}" destId="{F4A53621-FEB4-4C1F-B35A-F89F4F6E0B1E}" srcOrd="0" destOrd="0" presId="urn:microsoft.com/office/officeart/2008/layout/HorizontalMultiLevelHierarchy"/>
    <dgm:cxn modelId="{9FDD6D92-829F-45AE-8F42-8DB0CCE5AB88}" type="presParOf" srcId="{F4A53621-FEB4-4C1F-B35A-F89F4F6E0B1E}" destId="{A4129691-73F5-4010-B4D7-607C0679B016}" srcOrd="0" destOrd="0" presId="urn:microsoft.com/office/officeart/2008/layout/HorizontalMultiLevelHierarchy"/>
    <dgm:cxn modelId="{A16FE16F-6421-4517-AEE1-D761A3F2D305}" type="presParOf" srcId="{27F869AA-3945-48FC-97E4-5DAB76BC905B}" destId="{D64F225E-7B0A-4A18-9438-1D6B4F8C7735}" srcOrd="1" destOrd="0" presId="urn:microsoft.com/office/officeart/2008/layout/HorizontalMultiLevelHierarchy"/>
    <dgm:cxn modelId="{58361B9B-8322-4CC3-8F76-3E68213A1489}" type="presParOf" srcId="{D64F225E-7B0A-4A18-9438-1D6B4F8C7735}" destId="{398E2D88-3ECD-4953-8795-1AC454245FCE}" srcOrd="0" destOrd="0" presId="urn:microsoft.com/office/officeart/2008/layout/HorizontalMultiLevelHierarchy"/>
    <dgm:cxn modelId="{B3138CD3-C595-425A-A5CA-330E40FFEA74}" type="presParOf" srcId="{D64F225E-7B0A-4A18-9438-1D6B4F8C7735}" destId="{BC5599F8-74AC-41C5-AD80-1EC6235921CD}" srcOrd="1" destOrd="0" presId="urn:microsoft.com/office/officeart/2008/layout/HorizontalMultiLevelHierarchy"/>
    <dgm:cxn modelId="{6301DEF0-11D4-45D0-9BF9-869140FBCAAE}" type="presParOf" srcId="{27F869AA-3945-48FC-97E4-5DAB76BC905B}" destId="{9FDA68F7-7297-4ACF-9714-50DCFC1F171F}" srcOrd="2" destOrd="0" presId="urn:microsoft.com/office/officeart/2008/layout/HorizontalMultiLevelHierarchy"/>
    <dgm:cxn modelId="{D24F6EE4-C8D7-4ADF-BBB5-6AD29939AD0D}" type="presParOf" srcId="{9FDA68F7-7297-4ACF-9714-50DCFC1F171F}" destId="{43A1799A-FEFA-4CEA-A444-B73DDF98D9E3}" srcOrd="0" destOrd="0" presId="urn:microsoft.com/office/officeart/2008/layout/HorizontalMultiLevelHierarchy"/>
    <dgm:cxn modelId="{6E01A5CB-19F8-4BED-B70E-43946E651696}" type="presParOf" srcId="{27F869AA-3945-48FC-97E4-5DAB76BC905B}" destId="{FBF67B0B-D027-45E3-832B-6816B370156A}" srcOrd="3" destOrd="0" presId="urn:microsoft.com/office/officeart/2008/layout/HorizontalMultiLevelHierarchy"/>
    <dgm:cxn modelId="{04EF2ADA-1126-4A76-98DE-DE429EA3072F}" type="presParOf" srcId="{FBF67B0B-D027-45E3-832B-6816B370156A}" destId="{8B2A956D-1E77-445A-8CFA-65A5DE2ACB77}" srcOrd="0" destOrd="0" presId="urn:microsoft.com/office/officeart/2008/layout/HorizontalMultiLevelHierarchy"/>
    <dgm:cxn modelId="{BA8CB5D7-D34D-44A0-BD01-51A87D84D12C}" type="presParOf" srcId="{FBF67B0B-D027-45E3-832B-6816B370156A}" destId="{D5FEBAA2-2B9C-4A78-8147-EF693B76D9B2}" srcOrd="1" destOrd="0" presId="urn:microsoft.com/office/officeart/2008/layout/HorizontalMultiLevelHierarchy"/>
    <dgm:cxn modelId="{75886394-E010-44E5-8E16-4853E909EF6E}" type="presParOf" srcId="{27F869AA-3945-48FC-97E4-5DAB76BC905B}" destId="{D1B304C9-0BFC-4F23-AD53-5D465CEBB5CF}" srcOrd="4" destOrd="0" presId="urn:microsoft.com/office/officeart/2008/layout/HorizontalMultiLevelHierarchy"/>
    <dgm:cxn modelId="{DB77B996-852A-4416-9F69-558E5A200B37}" type="presParOf" srcId="{D1B304C9-0BFC-4F23-AD53-5D465CEBB5CF}" destId="{BC084102-E430-4202-AEAD-80F1939D5B4C}" srcOrd="0" destOrd="0" presId="urn:microsoft.com/office/officeart/2008/layout/HorizontalMultiLevelHierarchy"/>
    <dgm:cxn modelId="{75B33931-AB56-49AA-ABA6-486C889D7085}" type="presParOf" srcId="{27F869AA-3945-48FC-97E4-5DAB76BC905B}" destId="{9BADA5CF-7442-45DF-A82A-184BCDD794F0}" srcOrd="5" destOrd="0" presId="urn:microsoft.com/office/officeart/2008/layout/HorizontalMultiLevelHierarchy"/>
    <dgm:cxn modelId="{241476CF-EF81-40AE-95BE-CE5A71FA7B62}" type="presParOf" srcId="{9BADA5CF-7442-45DF-A82A-184BCDD794F0}" destId="{00FC4C5C-A4BB-4735-A3F1-795DCB5EF904}" srcOrd="0" destOrd="0" presId="urn:microsoft.com/office/officeart/2008/layout/HorizontalMultiLevelHierarchy"/>
    <dgm:cxn modelId="{70AC6CE0-4BE0-427B-A429-309479F6C885}" type="presParOf" srcId="{9BADA5CF-7442-45DF-A82A-184BCDD794F0}" destId="{1A106FF9-5C31-47CB-B264-3300F6417B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083AF-8578-4388-8DB0-A2637DF4999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F623C2-2DBE-4C60-813E-BC3D49D91989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INTERDICTION</a:t>
          </a:r>
        </a:p>
      </dgm:t>
    </dgm:pt>
    <dgm:pt modelId="{6BC1DDC8-D953-4CE1-90F7-CCA0D803AD47}" type="parTrans" cxnId="{5A26843A-35F2-4B1B-B30F-22F7985A2CB6}">
      <dgm:prSet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219DCC31-95F5-4AB0-AAD0-1EC6DB6DAD9C}" type="sibTrans" cxnId="{5A26843A-35F2-4B1B-B30F-22F7985A2CB6}">
      <dgm:prSet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8013EE8B-66DB-4C71-85B7-A15172B04D7C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Goals</a:t>
          </a:r>
        </a:p>
      </dgm:t>
    </dgm:pt>
    <dgm:pt modelId="{8E1D32BE-A40E-4CA2-9DFD-80044E7D4572}" type="parTrans" cxnId="{7364487B-C26E-4C62-A7F0-83A7128488E8}">
      <dgm:prSet custT="1"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730A1A98-AF1B-40E9-AE4B-1BCFAA45E824}" type="sibTrans" cxnId="{7364487B-C26E-4C62-A7F0-83A7128488E8}">
      <dgm:prSet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CF8FB1A0-505A-4B1E-844E-A5D67E60AAD4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Objectives</a:t>
          </a:r>
        </a:p>
      </dgm:t>
    </dgm:pt>
    <dgm:pt modelId="{6A11CA86-C81E-45F9-A37B-EDD46875FC59}" type="parTrans" cxnId="{432E012B-EF1F-4E32-8583-2B57CF580985}">
      <dgm:prSet custT="1"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8C433B49-3234-441A-917B-77EAC8325065}" type="sibTrans" cxnId="{432E012B-EF1F-4E32-8583-2B57CF580985}">
      <dgm:prSet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A4D9E720-51D0-4EFF-BC76-6E1F3C24B7FF}">
      <dgm:prSet phldrT="[Text]" custT="1"/>
      <dgm:spPr/>
      <dgm:t>
        <a:bodyPr/>
        <a:lstStyle/>
        <a:p>
          <a:r>
            <a:rPr lang="en-US" sz="1800">
              <a:latin typeface="Franklin Gothic Book" panose="020B0503020102020204" pitchFamily="34" charset="0"/>
            </a:rPr>
            <a:t>Strategies</a:t>
          </a:r>
        </a:p>
      </dgm:t>
    </dgm:pt>
    <dgm:pt modelId="{597A1C9C-9A88-496C-A04A-814B04785A70}" type="parTrans" cxnId="{6CDAA3A9-1BC1-4EE6-84A8-6E1532BCE48C}">
      <dgm:prSet custT="1"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D70A090D-B19F-4EC2-BAB5-61C4FAC59272}" type="sibTrans" cxnId="{6CDAA3A9-1BC1-4EE6-84A8-6E1532BCE48C}">
      <dgm:prSet/>
      <dgm:spPr/>
      <dgm:t>
        <a:bodyPr/>
        <a:lstStyle/>
        <a:p>
          <a:endParaRPr lang="en-US" sz="1800">
            <a:latin typeface="Franklin Gothic Book" panose="020B0503020102020204" pitchFamily="34" charset="0"/>
          </a:endParaRPr>
        </a:p>
      </dgm:t>
    </dgm:pt>
    <dgm:pt modelId="{7A92C84C-06EA-4F9A-9C9A-0093BCA8150F}" type="pres">
      <dgm:prSet presAssocID="{6A0083AF-8578-4388-8DB0-A2637DF499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CC660A-63DD-4C5F-84E5-B1FBA7C77DD4}" type="pres">
      <dgm:prSet presAssocID="{74F623C2-2DBE-4C60-813E-BC3D49D91989}" presName="root1" presStyleCnt="0"/>
      <dgm:spPr/>
    </dgm:pt>
    <dgm:pt modelId="{28DAFF69-9DE1-4818-986F-EFBB5353CA37}" type="pres">
      <dgm:prSet presAssocID="{74F623C2-2DBE-4C60-813E-BC3D49D91989}" presName="LevelOneTextNode" presStyleLbl="node0" presStyleIdx="0" presStyleCnt="1">
        <dgm:presLayoutVars>
          <dgm:chPref val="3"/>
        </dgm:presLayoutVars>
      </dgm:prSet>
      <dgm:spPr/>
    </dgm:pt>
    <dgm:pt modelId="{27F869AA-3945-48FC-97E4-5DAB76BC905B}" type="pres">
      <dgm:prSet presAssocID="{74F623C2-2DBE-4C60-813E-BC3D49D91989}" presName="level2hierChild" presStyleCnt="0"/>
      <dgm:spPr/>
    </dgm:pt>
    <dgm:pt modelId="{F4A53621-FEB4-4C1F-B35A-F89F4F6E0B1E}" type="pres">
      <dgm:prSet presAssocID="{8E1D32BE-A40E-4CA2-9DFD-80044E7D4572}" presName="conn2-1" presStyleLbl="parChTrans1D2" presStyleIdx="0" presStyleCnt="3"/>
      <dgm:spPr/>
    </dgm:pt>
    <dgm:pt modelId="{A4129691-73F5-4010-B4D7-607C0679B016}" type="pres">
      <dgm:prSet presAssocID="{8E1D32BE-A40E-4CA2-9DFD-80044E7D4572}" presName="connTx" presStyleLbl="parChTrans1D2" presStyleIdx="0" presStyleCnt="3"/>
      <dgm:spPr/>
    </dgm:pt>
    <dgm:pt modelId="{D64F225E-7B0A-4A18-9438-1D6B4F8C7735}" type="pres">
      <dgm:prSet presAssocID="{8013EE8B-66DB-4C71-85B7-A15172B04D7C}" presName="root2" presStyleCnt="0"/>
      <dgm:spPr/>
    </dgm:pt>
    <dgm:pt modelId="{398E2D88-3ECD-4953-8795-1AC454245FCE}" type="pres">
      <dgm:prSet presAssocID="{8013EE8B-66DB-4C71-85B7-A15172B04D7C}" presName="LevelTwoTextNode" presStyleLbl="node2" presStyleIdx="0" presStyleCnt="3">
        <dgm:presLayoutVars>
          <dgm:chPref val="3"/>
        </dgm:presLayoutVars>
      </dgm:prSet>
      <dgm:spPr/>
    </dgm:pt>
    <dgm:pt modelId="{BC5599F8-74AC-41C5-AD80-1EC6235921CD}" type="pres">
      <dgm:prSet presAssocID="{8013EE8B-66DB-4C71-85B7-A15172B04D7C}" presName="level3hierChild" presStyleCnt="0"/>
      <dgm:spPr/>
    </dgm:pt>
    <dgm:pt modelId="{9FDA68F7-7297-4ACF-9714-50DCFC1F171F}" type="pres">
      <dgm:prSet presAssocID="{6A11CA86-C81E-45F9-A37B-EDD46875FC59}" presName="conn2-1" presStyleLbl="parChTrans1D2" presStyleIdx="1" presStyleCnt="3"/>
      <dgm:spPr/>
    </dgm:pt>
    <dgm:pt modelId="{43A1799A-FEFA-4CEA-A444-B73DDF98D9E3}" type="pres">
      <dgm:prSet presAssocID="{6A11CA86-C81E-45F9-A37B-EDD46875FC59}" presName="connTx" presStyleLbl="parChTrans1D2" presStyleIdx="1" presStyleCnt="3"/>
      <dgm:spPr/>
    </dgm:pt>
    <dgm:pt modelId="{FBF67B0B-D027-45E3-832B-6816B370156A}" type="pres">
      <dgm:prSet presAssocID="{CF8FB1A0-505A-4B1E-844E-A5D67E60AAD4}" presName="root2" presStyleCnt="0"/>
      <dgm:spPr/>
    </dgm:pt>
    <dgm:pt modelId="{8B2A956D-1E77-445A-8CFA-65A5DE2ACB77}" type="pres">
      <dgm:prSet presAssocID="{CF8FB1A0-505A-4B1E-844E-A5D67E60AAD4}" presName="LevelTwoTextNode" presStyleLbl="node2" presStyleIdx="1" presStyleCnt="3">
        <dgm:presLayoutVars>
          <dgm:chPref val="3"/>
        </dgm:presLayoutVars>
      </dgm:prSet>
      <dgm:spPr/>
    </dgm:pt>
    <dgm:pt modelId="{D5FEBAA2-2B9C-4A78-8147-EF693B76D9B2}" type="pres">
      <dgm:prSet presAssocID="{CF8FB1A0-505A-4B1E-844E-A5D67E60AAD4}" presName="level3hierChild" presStyleCnt="0"/>
      <dgm:spPr/>
    </dgm:pt>
    <dgm:pt modelId="{D1B304C9-0BFC-4F23-AD53-5D465CEBB5CF}" type="pres">
      <dgm:prSet presAssocID="{597A1C9C-9A88-496C-A04A-814B04785A70}" presName="conn2-1" presStyleLbl="parChTrans1D2" presStyleIdx="2" presStyleCnt="3"/>
      <dgm:spPr/>
    </dgm:pt>
    <dgm:pt modelId="{BC084102-E430-4202-AEAD-80F1939D5B4C}" type="pres">
      <dgm:prSet presAssocID="{597A1C9C-9A88-496C-A04A-814B04785A70}" presName="connTx" presStyleLbl="parChTrans1D2" presStyleIdx="2" presStyleCnt="3"/>
      <dgm:spPr/>
    </dgm:pt>
    <dgm:pt modelId="{9BADA5CF-7442-45DF-A82A-184BCDD794F0}" type="pres">
      <dgm:prSet presAssocID="{A4D9E720-51D0-4EFF-BC76-6E1F3C24B7FF}" presName="root2" presStyleCnt="0"/>
      <dgm:spPr/>
    </dgm:pt>
    <dgm:pt modelId="{00FC4C5C-A4BB-4735-A3F1-795DCB5EF904}" type="pres">
      <dgm:prSet presAssocID="{A4D9E720-51D0-4EFF-BC76-6E1F3C24B7FF}" presName="LevelTwoTextNode" presStyleLbl="node2" presStyleIdx="2" presStyleCnt="3">
        <dgm:presLayoutVars>
          <dgm:chPref val="3"/>
        </dgm:presLayoutVars>
      </dgm:prSet>
      <dgm:spPr/>
    </dgm:pt>
    <dgm:pt modelId="{1A106FF9-5C31-47CB-B264-3300F6417B56}" type="pres">
      <dgm:prSet presAssocID="{A4D9E720-51D0-4EFF-BC76-6E1F3C24B7FF}" presName="level3hierChild" presStyleCnt="0"/>
      <dgm:spPr/>
    </dgm:pt>
  </dgm:ptLst>
  <dgm:cxnLst>
    <dgm:cxn modelId="{7BEA5020-750E-48C4-9216-BD8BEC046F79}" type="presOf" srcId="{A4D9E720-51D0-4EFF-BC76-6E1F3C24B7FF}" destId="{00FC4C5C-A4BB-4735-A3F1-795DCB5EF904}" srcOrd="0" destOrd="0" presId="urn:microsoft.com/office/officeart/2008/layout/HorizontalMultiLevelHierarchy"/>
    <dgm:cxn modelId="{6ECAB722-3BE2-41D5-AFC3-3C334F29CEF5}" type="presOf" srcId="{6A11CA86-C81E-45F9-A37B-EDD46875FC59}" destId="{9FDA68F7-7297-4ACF-9714-50DCFC1F171F}" srcOrd="0" destOrd="0" presId="urn:microsoft.com/office/officeart/2008/layout/HorizontalMultiLevelHierarchy"/>
    <dgm:cxn modelId="{25A78A24-844B-4EA1-B5D0-87D4AC18B258}" type="presOf" srcId="{8E1D32BE-A40E-4CA2-9DFD-80044E7D4572}" destId="{A4129691-73F5-4010-B4D7-607C0679B016}" srcOrd="1" destOrd="0" presId="urn:microsoft.com/office/officeart/2008/layout/HorizontalMultiLevelHierarchy"/>
    <dgm:cxn modelId="{432E012B-EF1F-4E32-8583-2B57CF580985}" srcId="{74F623C2-2DBE-4C60-813E-BC3D49D91989}" destId="{CF8FB1A0-505A-4B1E-844E-A5D67E60AAD4}" srcOrd="1" destOrd="0" parTransId="{6A11CA86-C81E-45F9-A37B-EDD46875FC59}" sibTransId="{8C433B49-3234-441A-917B-77EAC8325065}"/>
    <dgm:cxn modelId="{5A26843A-35F2-4B1B-B30F-22F7985A2CB6}" srcId="{6A0083AF-8578-4388-8DB0-A2637DF49993}" destId="{74F623C2-2DBE-4C60-813E-BC3D49D91989}" srcOrd="0" destOrd="0" parTransId="{6BC1DDC8-D953-4CE1-90F7-CCA0D803AD47}" sibTransId="{219DCC31-95F5-4AB0-AAD0-1EC6DB6DAD9C}"/>
    <dgm:cxn modelId="{813D2F68-0A5A-48F1-821D-D3E9025FF42F}" type="presOf" srcId="{74F623C2-2DBE-4C60-813E-BC3D49D91989}" destId="{28DAFF69-9DE1-4818-986F-EFBB5353CA37}" srcOrd="0" destOrd="0" presId="urn:microsoft.com/office/officeart/2008/layout/HorizontalMultiLevelHierarchy"/>
    <dgm:cxn modelId="{B7FA406B-38C7-4AD8-8472-02F316AA9C15}" type="presOf" srcId="{8E1D32BE-A40E-4CA2-9DFD-80044E7D4572}" destId="{F4A53621-FEB4-4C1F-B35A-F89F4F6E0B1E}" srcOrd="0" destOrd="0" presId="urn:microsoft.com/office/officeart/2008/layout/HorizontalMultiLevelHierarchy"/>
    <dgm:cxn modelId="{7364487B-C26E-4C62-A7F0-83A7128488E8}" srcId="{74F623C2-2DBE-4C60-813E-BC3D49D91989}" destId="{8013EE8B-66DB-4C71-85B7-A15172B04D7C}" srcOrd="0" destOrd="0" parTransId="{8E1D32BE-A40E-4CA2-9DFD-80044E7D4572}" sibTransId="{730A1A98-AF1B-40E9-AE4B-1BCFAA45E824}"/>
    <dgm:cxn modelId="{1143847D-9EB0-4747-9ADF-63D4F9F4927B}" type="presOf" srcId="{6A11CA86-C81E-45F9-A37B-EDD46875FC59}" destId="{43A1799A-FEFA-4CEA-A444-B73DDF98D9E3}" srcOrd="1" destOrd="0" presId="urn:microsoft.com/office/officeart/2008/layout/HorizontalMultiLevelHierarchy"/>
    <dgm:cxn modelId="{C1F1BF7D-8197-40AD-8A40-E3F8825F73DB}" type="presOf" srcId="{CF8FB1A0-505A-4B1E-844E-A5D67E60AAD4}" destId="{8B2A956D-1E77-445A-8CFA-65A5DE2ACB77}" srcOrd="0" destOrd="0" presId="urn:microsoft.com/office/officeart/2008/layout/HorizontalMultiLevelHierarchy"/>
    <dgm:cxn modelId="{6CDAA3A9-1BC1-4EE6-84A8-6E1532BCE48C}" srcId="{74F623C2-2DBE-4C60-813E-BC3D49D91989}" destId="{A4D9E720-51D0-4EFF-BC76-6E1F3C24B7FF}" srcOrd="2" destOrd="0" parTransId="{597A1C9C-9A88-496C-A04A-814B04785A70}" sibTransId="{D70A090D-B19F-4EC2-BAB5-61C4FAC59272}"/>
    <dgm:cxn modelId="{B9154DBA-DF83-4E42-AF2C-4F79F580EE2C}" type="presOf" srcId="{597A1C9C-9A88-496C-A04A-814B04785A70}" destId="{BC084102-E430-4202-AEAD-80F1939D5B4C}" srcOrd="1" destOrd="0" presId="urn:microsoft.com/office/officeart/2008/layout/HorizontalMultiLevelHierarchy"/>
    <dgm:cxn modelId="{444BD9C6-DBE0-4995-A14E-11419BD9C11D}" type="presOf" srcId="{8013EE8B-66DB-4C71-85B7-A15172B04D7C}" destId="{398E2D88-3ECD-4953-8795-1AC454245FCE}" srcOrd="0" destOrd="0" presId="urn:microsoft.com/office/officeart/2008/layout/HorizontalMultiLevelHierarchy"/>
    <dgm:cxn modelId="{7958EFCD-502F-4963-A8B8-E776F85946A4}" type="presOf" srcId="{597A1C9C-9A88-496C-A04A-814B04785A70}" destId="{D1B304C9-0BFC-4F23-AD53-5D465CEBB5CF}" srcOrd="0" destOrd="0" presId="urn:microsoft.com/office/officeart/2008/layout/HorizontalMultiLevelHierarchy"/>
    <dgm:cxn modelId="{F154B6DD-8073-4590-8A85-72F499A8E720}" type="presOf" srcId="{6A0083AF-8578-4388-8DB0-A2637DF49993}" destId="{7A92C84C-06EA-4F9A-9C9A-0093BCA8150F}" srcOrd="0" destOrd="0" presId="urn:microsoft.com/office/officeart/2008/layout/HorizontalMultiLevelHierarchy"/>
    <dgm:cxn modelId="{B94DDE4E-70E9-4743-A232-D19B30C78149}" type="presParOf" srcId="{7A92C84C-06EA-4F9A-9C9A-0093BCA8150F}" destId="{DACC660A-63DD-4C5F-84E5-B1FBA7C77DD4}" srcOrd="0" destOrd="0" presId="urn:microsoft.com/office/officeart/2008/layout/HorizontalMultiLevelHierarchy"/>
    <dgm:cxn modelId="{BD2B9577-077B-46B9-B145-91762BBC3171}" type="presParOf" srcId="{DACC660A-63DD-4C5F-84E5-B1FBA7C77DD4}" destId="{28DAFF69-9DE1-4818-986F-EFBB5353CA37}" srcOrd="0" destOrd="0" presId="urn:microsoft.com/office/officeart/2008/layout/HorizontalMultiLevelHierarchy"/>
    <dgm:cxn modelId="{2E0812C9-9F97-4890-88DE-BC8AA61087F5}" type="presParOf" srcId="{DACC660A-63DD-4C5F-84E5-B1FBA7C77DD4}" destId="{27F869AA-3945-48FC-97E4-5DAB76BC905B}" srcOrd="1" destOrd="0" presId="urn:microsoft.com/office/officeart/2008/layout/HorizontalMultiLevelHierarchy"/>
    <dgm:cxn modelId="{A645F30F-CFC6-449F-871C-DB5E5485DF60}" type="presParOf" srcId="{27F869AA-3945-48FC-97E4-5DAB76BC905B}" destId="{F4A53621-FEB4-4C1F-B35A-F89F4F6E0B1E}" srcOrd="0" destOrd="0" presId="urn:microsoft.com/office/officeart/2008/layout/HorizontalMultiLevelHierarchy"/>
    <dgm:cxn modelId="{9FDD6D92-829F-45AE-8F42-8DB0CCE5AB88}" type="presParOf" srcId="{F4A53621-FEB4-4C1F-B35A-F89F4F6E0B1E}" destId="{A4129691-73F5-4010-B4D7-607C0679B016}" srcOrd="0" destOrd="0" presId="urn:microsoft.com/office/officeart/2008/layout/HorizontalMultiLevelHierarchy"/>
    <dgm:cxn modelId="{A16FE16F-6421-4517-AEE1-D761A3F2D305}" type="presParOf" srcId="{27F869AA-3945-48FC-97E4-5DAB76BC905B}" destId="{D64F225E-7B0A-4A18-9438-1D6B4F8C7735}" srcOrd="1" destOrd="0" presId="urn:microsoft.com/office/officeart/2008/layout/HorizontalMultiLevelHierarchy"/>
    <dgm:cxn modelId="{58361B9B-8322-4CC3-8F76-3E68213A1489}" type="presParOf" srcId="{D64F225E-7B0A-4A18-9438-1D6B4F8C7735}" destId="{398E2D88-3ECD-4953-8795-1AC454245FCE}" srcOrd="0" destOrd="0" presId="urn:microsoft.com/office/officeart/2008/layout/HorizontalMultiLevelHierarchy"/>
    <dgm:cxn modelId="{B3138CD3-C595-425A-A5CA-330E40FFEA74}" type="presParOf" srcId="{D64F225E-7B0A-4A18-9438-1D6B4F8C7735}" destId="{BC5599F8-74AC-41C5-AD80-1EC6235921CD}" srcOrd="1" destOrd="0" presId="urn:microsoft.com/office/officeart/2008/layout/HorizontalMultiLevelHierarchy"/>
    <dgm:cxn modelId="{6301DEF0-11D4-45D0-9BF9-869140FBCAAE}" type="presParOf" srcId="{27F869AA-3945-48FC-97E4-5DAB76BC905B}" destId="{9FDA68F7-7297-4ACF-9714-50DCFC1F171F}" srcOrd="2" destOrd="0" presId="urn:microsoft.com/office/officeart/2008/layout/HorizontalMultiLevelHierarchy"/>
    <dgm:cxn modelId="{D24F6EE4-C8D7-4ADF-BBB5-6AD29939AD0D}" type="presParOf" srcId="{9FDA68F7-7297-4ACF-9714-50DCFC1F171F}" destId="{43A1799A-FEFA-4CEA-A444-B73DDF98D9E3}" srcOrd="0" destOrd="0" presId="urn:microsoft.com/office/officeart/2008/layout/HorizontalMultiLevelHierarchy"/>
    <dgm:cxn modelId="{6E01A5CB-19F8-4BED-B70E-43946E651696}" type="presParOf" srcId="{27F869AA-3945-48FC-97E4-5DAB76BC905B}" destId="{FBF67B0B-D027-45E3-832B-6816B370156A}" srcOrd="3" destOrd="0" presId="urn:microsoft.com/office/officeart/2008/layout/HorizontalMultiLevelHierarchy"/>
    <dgm:cxn modelId="{04EF2ADA-1126-4A76-98DE-DE429EA3072F}" type="presParOf" srcId="{FBF67B0B-D027-45E3-832B-6816B370156A}" destId="{8B2A956D-1E77-445A-8CFA-65A5DE2ACB77}" srcOrd="0" destOrd="0" presId="urn:microsoft.com/office/officeart/2008/layout/HorizontalMultiLevelHierarchy"/>
    <dgm:cxn modelId="{BA8CB5D7-D34D-44A0-BD01-51A87D84D12C}" type="presParOf" srcId="{FBF67B0B-D027-45E3-832B-6816B370156A}" destId="{D5FEBAA2-2B9C-4A78-8147-EF693B76D9B2}" srcOrd="1" destOrd="0" presId="urn:microsoft.com/office/officeart/2008/layout/HorizontalMultiLevelHierarchy"/>
    <dgm:cxn modelId="{75886394-E010-44E5-8E16-4853E909EF6E}" type="presParOf" srcId="{27F869AA-3945-48FC-97E4-5DAB76BC905B}" destId="{D1B304C9-0BFC-4F23-AD53-5D465CEBB5CF}" srcOrd="4" destOrd="0" presId="urn:microsoft.com/office/officeart/2008/layout/HorizontalMultiLevelHierarchy"/>
    <dgm:cxn modelId="{DB77B996-852A-4416-9F69-558E5A200B37}" type="presParOf" srcId="{D1B304C9-0BFC-4F23-AD53-5D465CEBB5CF}" destId="{BC084102-E430-4202-AEAD-80F1939D5B4C}" srcOrd="0" destOrd="0" presId="urn:microsoft.com/office/officeart/2008/layout/HorizontalMultiLevelHierarchy"/>
    <dgm:cxn modelId="{75B33931-AB56-49AA-ABA6-486C889D7085}" type="presParOf" srcId="{27F869AA-3945-48FC-97E4-5DAB76BC905B}" destId="{9BADA5CF-7442-45DF-A82A-184BCDD794F0}" srcOrd="5" destOrd="0" presId="urn:microsoft.com/office/officeart/2008/layout/HorizontalMultiLevelHierarchy"/>
    <dgm:cxn modelId="{241476CF-EF81-40AE-95BE-CE5A71FA7B62}" type="presParOf" srcId="{9BADA5CF-7442-45DF-A82A-184BCDD794F0}" destId="{00FC4C5C-A4BB-4735-A3F1-795DCB5EF904}" srcOrd="0" destOrd="0" presId="urn:microsoft.com/office/officeart/2008/layout/HorizontalMultiLevelHierarchy"/>
    <dgm:cxn modelId="{70AC6CE0-4BE0-427B-A429-309479F6C885}" type="presParOf" srcId="{9BADA5CF-7442-45DF-A82A-184BCDD794F0}" destId="{1A106FF9-5C31-47CB-B264-3300F6417B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0083AF-8578-4388-8DB0-A2637DF4999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F623C2-2DBE-4C60-813E-BC3D49D91989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LAW ENFORCEMENT</a:t>
          </a:r>
        </a:p>
      </dgm:t>
    </dgm:pt>
    <dgm:pt modelId="{6BC1DDC8-D953-4CE1-90F7-CCA0D803AD47}" type="parTrans" cxnId="{5A26843A-35F2-4B1B-B30F-22F7985A2CB6}">
      <dgm:prSet/>
      <dgm:spPr/>
      <dgm:t>
        <a:bodyPr/>
        <a:lstStyle/>
        <a:p>
          <a:endParaRPr lang="en-US" sz="1800"/>
        </a:p>
      </dgm:t>
    </dgm:pt>
    <dgm:pt modelId="{219DCC31-95F5-4AB0-AAD0-1EC6DB6DAD9C}" type="sibTrans" cxnId="{5A26843A-35F2-4B1B-B30F-22F7985A2CB6}">
      <dgm:prSet/>
      <dgm:spPr/>
      <dgm:t>
        <a:bodyPr/>
        <a:lstStyle/>
        <a:p>
          <a:endParaRPr lang="en-US" sz="1800"/>
        </a:p>
      </dgm:t>
    </dgm:pt>
    <dgm:pt modelId="{7A92C84C-06EA-4F9A-9C9A-0093BCA8150F}" type="pres">
      <dgm:prSet presAssocID="{6A0083AF-8578-4388-8DB0-A2637DF499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CC660A-63DD-4C5F-84E5-B1FBA7C77DD4}" type="pres">
      <dgm:prSet presAssocID="{74F623C2-2DBE-4C60-813E-BC3D49D91989}" presName="root1" presStyleCnt="0"/>
      <dgm:spPr/>
    </dgm:pt>
    <dgm:pt modelId="{28DAFF69-9DE1-4818-986F-EFBB5353CA37}" type="pres">
      <dgm:prSet presAssocID="{74F623C2-2DBE-4C60-813E-BC3D49D91989}" presName="LevelOneTextNode" presStyleLbl="node0" presStyleIdx="0" presStyleCnt="1" custLinFactX="15625" custLinFactNeighborX="100000" custLinFactNeighborY="-424">
        <dgm:presLayoutVars>
          <dgm:chPref val="3"/>
        </dgm:presLayoutVars>
      </dgm:prSet>
      <dgm:spPr/>
    </dgm:pt>
    <dgm:pt modelId="{27F869AA-3945-48FC-97E4-5DAB76BC905B}" type="pres">
      <dgm:prSet presAssocID="{74F623C2-2DBE-4C60-813E-BC3D49D91989}" presName="level2hierChild" presStyleCnt="0"/>
      <dgm:spPr/>
    </dgm:pt>
  </dgm:ptLst>
  <dgm:cxnLst>
    <dgm:cxn modelId="{5A26843A-35F2-4B1B-B30F-22F7985A2CB6}" srcId="{6A0083AF-8578-4388-8DB0-A2637DF49993}" destId="{74F623C2-2DBE-4C60-813E-BC3D49D91989}" srcOrd="0" destOrd="0" parTransId="{6BC1DDC8-D953-4CE1-90F7-CCA0D803AD47}" sibTransId="{219DCC31-95F5-4AB0-AAD0-1EC6DB6DAD9C}"/>
    <dgm:cxn modelId="{813D2F68-0A5A-48F1-821D-D3E9025FF42F}" type="presOf" srcId="{74F623C2-2DBE-4C60-813E-BC3D49D91989}" destId="{28DAFF69-9DE1-4818-986F-EFBB5353CA37}" srcOrd="0" destOrd="0" presId="urn:microsoft.com/office/officeart/2008/layout/HorizontalMultiLevelHierarchy"/>
    <dgm:cxn modelId="{F154B6DD-8073-4590-8A85-72F499A8E720}" type="presOf" srcId="{6A0083AF-8578-4388-8DB0-A2637DF49993}" destId="{7A92C84C-06EA-4F9A-9C9A-0093BCA8150F}" srcOrd="0" destOrd="0" presId="urn:microsoft.com/office/officeart/2008/layout/HorizontalMultiLevelHierarchy"/>
    <dgm:cxn modelId="{B94DDE4E-70E9-4743-A232-D19B30C78149}" type="presParOf" srcId="{7A92C84C-06EA-4F9A-9C9A-0093BCA8150F}" destId="{DACC660A-63DD-4C5F-84E5-B1FBA7C77DD4}" srcOrd="0" destOrd="0" presId="urn:microsoft.com/office/officeart/2008/layout/HorizontalMultiLevelHierarchy"/>
    <dgm:cxn modelId="{BD2B9577-077B-46B9-B145-91762BBC3171}" type="presParOf" srcId="{DACC660A-63DD-4C5F-84E5-B1FBA7C77DD4}" destId="{28DAFF69-9DE1-4818-986F-EFBB5353CA37}" srcOrd="0" destOrd="0" presId="urn:microsoft.com/office/officeart/2008/layout/HorizontalMultiLevelHierarchy"/>
    <dgm:cxn modelId="{2E0812C9-9F97-4890-88DE-BC8AA61087F5}" type="presParOf" srcId="{DACC660A-63DD-4C5F-84E5-B1FBA7C77DD4}" destId="{27F869AA-3945-48FC-97E4-5DAB76BC90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A8ADBF-FAAA-43DC-BA3B-C09EF3FA06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930A4-7489-4B38-8DA4-BB4ECD90BB0E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 dirty="0">
              <a:latin typeface="Franklin Gothic Book" panose="020B0503020102020204" pitchFamily="34" charset="0"/>
            </a:rPr>
            <a:t>COORDINATING BODY/STEERING COMMITTEE</a:t>
          </a:r>
        </a:p>
      </dgm:t>
    </dgm:pt>
    <dgm:pt modelId="{0B37141F-CD72-441E-8F09-3626EB19D62C}" type="parTrans" cxnId="{E8AD7ECE-C53E-4CC0-BD16-7C7F72A29F2B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FE0730CF-25E2-4E78-9248-06BC78792D5B}" type="sibTrans" cxnId="{E8AD7ECE-C53E-4CC0-BD16-7C7F72A29F2B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7ECDF430-AA35-4E01-B007-3C303409B4B1}">
      <dgm:prSet phldrT="[Text]"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>
              <a:latin typeface="Franklin Gothic Book" panose="020B0503020102020204" pitchFamily="34" charset="0"/>
            </a:rPr>
            <a:t>MISSION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>
              <a:latin typeface="Franklin Gothic Book" panose="020B0503020102020204" pitchFamily="34" charset="0"/>
            </a:rPr>
            <a:t>Coordinated and balanced approach that is based on best-practice research                                                            and international recommendations</a:t>
          </a:r>
        </a:p>
      </dgm:t>
    </dgm:pt>
    <dgm:pt modelId="{C0C13BF4-5AF2-449A-B403-02CCC985E502}" type="parTrans" cxnId="{5D186828-BCF3-431F-B1A7-377B255B05FD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9FCE2CC7-BC61-448D-82F5-0424E0C7F236}" type="sibTrans" cxnId="{5D186828-BCF3-431F-B1A7-377B255B05FD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86298DF3-3ED5-4CD6-BBC5-DDA88D1F7329}" type="pres">
      <dgm:prSet presAssocID="{46A8ADBF-FAAA-43DC-BA3B-C09EF3FA06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9279AB-B066-4B69-AAA6-85FB6005417A}" type="pres">
      <dgm:prSet presAssocID="{E79930A4-7489-4B38-8DA4-BB4ECD90BB0E}" presName="hierRoot1" presStyleCnt="0">
        <dgm:presLayoutVars>
          <dgm:hierBranch val="init"/>
        </dgm:presLayoutVars>
      </dgm:prSet>
      <dgm:spPr/>
    </dgm:pt>
    <dgm:pt modelId="{7FA9EC4D-4B78-4034-B0EB-B40C72B28783}" type="pres">
      <dgm:prSet presAssocID="{E79930A4-7489-4B38-8DA4-BB4ECD90BB0E}" presName="rootComposite1" presStyleCnt="0"/>
      <dgm:spPr/>
    </dgm:pt>
    <dgm:pt modelId="{C3555B25-781D-446B-875E-CD2D16EFF4A7}" type="pres">
      <dgm:prSet presAssocID="{E79930A4-7489-4B38-8DA4-BB4ECD90BB0E}" presName="rootText1" presStyleLbl="node0" presStyleIdx="0" presStyleCnt="1" custScaleX="1174948" custLinFactNeighborX="1033" custLinFactNeighborY="-38340">
        <dgm:presLayoutVars>
          <dgm:chPref val="3"/>
        </dgm:presLayoutVars>
      </dgm:prSet>
      <dgm:spPr/>
    </dgm:pt>
    <dgm:pt modelId="{C2542623-FC60-4E72-90C3-86097190F820}" type="pres">
      <dgm:prSet presAssocID="{E79930A4-7489-4B38-8DA4-BB4ECD90BB0E}" presName="rootConnector1" presStyleLbl="node1" presStyleIdx="0" presStyleCnt="0"/>
      <dgm:spPr/>
    </dgm:pt>
    <dgm:pt modelId="{19BDF9A3-E9FC-4FF7-88C1-56B64BCBB49E}" type="pres">
      <dgm:prSet presAssocID="{E79930A4-7489-4B38-8DA4-BB4ECD90BB0E}" presName="hierChild2" presStyleCnt="0"/>
      <dgm:spPr/>
    </dgm:pt>
    <dgm:pt modelId="{EE920184-5EDA-4C93-9AC2-462B841027A6}" type="pres">
      <dgm:prSet presAssocID="{C0C13BF4-5AF2-449A-B403-02CCC985E502}" presName="Name37" presStyleLbl="parChTrans1D2" presStyleIdx="0" presStyleCnt="1"/>
      <dgm:spPr/>
    </dgm:pt>
    <dgm:pt modelId="{7A5A102F-AFF1-45D5-909F-453CDCDABD96}" type="pres">
      <dgm:prSet presAssocID="{7ECDF430-AA35-4E01-B007-3C303409B4B1}" presName="hierRoot2" presStyleCnt="0">
        <dgm:presLayoutVars>
          <dgm:hierBranch val="init"/>
        </dgm:presLayoutVars>
      </dgm:prSet>
      <dgm:spPr/>
    </dgm:pt>
    <dgm:pt modelId="{4B24EC3E-D81B-4FBD-B9A3-9E968F10ED97}" type="pres">
      <dgm:prSet presAssocID="{7ECDF430-AA35-4E01-B007-3C303409B4B1}" presName="rootComposite" presStyleCnt="0"/>
      <dgm:spPr/>
    </dgm:pt>
    <dgm:pt modelId="{2866C82B-C169-434C-929C-03C09F416FE1}" type="pres">
      <dgm:prSet presAssocID="{7ECDF430-AA35-4E01-B007-3C303409B4B1}" presName="rootText" presStyleLbl="node2" presStyleIdx="0" presStyleCnt="1" custScaleX="1174948" custScaleY="216995">
        <dgm:presLayoutVars>
          <dgm:chPref val="3"/>
        </dgm:presLayoutVars>
      </dgm:prSet>
      <dgm:spPr/>
    </dgm:pt>
    <dgm:pt modelId="{90C924C3-926F-4DFE-8E23-3FE835CB2A29}" type="pres">
      <dgm:prSet presAssocID="{7ECDF430-AA35-4E01-B007-3C303409B4B1}" presName="rootConnector" presStyleLbl="node2" presStyleIdx="0" presStyleCnt="1"/>
      <dgm:spPr/>
    </dgm:pt>
    <dgm:pt modelId="{1C41AF13-16E2-4765-8C0A-609041DBE003}" type="pres">
      <dgm:prSet presAssocID="{7ECDF430-AA35-4E01-B007-3C303409B4B1}" presName="hierChild4" presStyleCnt="0"/>
      <dgm:spPr/>
    </dgm:pt>
    <dgm:pt modelId="{0DAD974E-9221-4033-B53B-009C72B3C341}" type="pres">
      <dgm:prSet presAssocID="{7ECDF430-AA35-4E01-B007-3C303409B4B1}" presName="hierChild5" presStyleCnt="0"/>
      <dgm:spPr/>
    </dgm:pt>
    <dgm:pt modelId="{360E72BE-23D2-48B7-A656-D7941ABA0E2F}" type="pres">
      <dgm:prSet presAssocID="{E79930A4-7489-4B38-8DA4-BB4ECD90BB0E}" presName="hierChild3" presStyleCnt="0"/>
      <dgm:spPr/>
    </dgm:pt>
  </dgm:ptLst>
  <dgm:cxnLst>
    <dgm:cxn modelId="{B6786E06-6278-46FC-89A8-D1CBAEDFB680}" type="presOf" srcId="{E79930A4-7489-4B38-8DA4-BB4ECD90BB0E}" destId="{C3555B25-781D-446B-875E-CD2D16EFF4A7}" srcOrd="0" destOrd="0" presId="urn:microsoft.com/office/officeart/2005/8/layout/orgChart1"/>
    <dgm:cxn modelId="{5D186828-BCF3-431F-B1A7-377B255B05FD}" srcId="{E79930A4-7489-4B38-8DA4-BB4ECD90BB0E}" destId="{7ECDF430-AA35-4E01-B007-3C303409B4B1}" srcOrd="0" destOrd="0" parTransId="{C0C13BF4-5AF2-449A-B403-02CCC985E502}" sibTransId="{9FCE2CC7-BC61-448D-82F5-0424E0C7F236}"/>
    <dgm:cxn modelId="{85FD9A5D-92C7-40B9-91C1-2857FF9CD6D6}" type="presOf" srcId="{7ECDF430-AA35-4E01-B007-3C303409B4B1}" destId="{2866C82B-C169-434C-929C-03C09F416FE1}" srcOrd="0" destOrd="0" presId="urn:microsoft.com/office/officeart/2005/8/layout/orgChart1"/>
    <dgm:cxn modelId="{0EA1C651-C221-427D-B0A2-E4F7FC8F64FA}" type="presOf" srcId="{E79930A4-7489-4B38-8DA4-BB4ECD90BB0E}" destId="{C2542623-FC60-4E72-90C3-86097190F820}" srcOrd="1" destOrd="0" presId="urn:microsoft.com/office/officeart/2005/8/layout/orgChart1"/>
    <dgm:cxn modelId="{E21DB878-AB07-47FD-A9DD-647CBBAE0917}" type="presOf" srcId="{46A8ADBF-FAAA-43DC-BA3B-C09EF3FA06FC}" destId="{86298DF3-3ED5-4CD6-BBC5-DDA88D1F7329}" srcOrd="0" destOrd="0" presId="urn:microsoft.com/office/officeart/2005/8/layout/orgChart1"/>
    <dgm:cxn modelId="{9665D9AE-3C19-4EC6-8CB2-2BBE76A90A11}" type="presOf" srcId="{7ECDF430-AA35-4E01-B007-3C303409B4B1}" destId="{90C924C3-926F-4DFE-8E23-3FE835CB2A29}" srcOrd="1" destOrd="0" presId="urn:microsoft.com/office/officeart/2005/8/layout/orgChart1"/>
    <dgm:cxn modelId="{E8AD7ECE-C53E-4CC0-BD16-7C7F72A29F2B}" srcId="{46A8ADBF-FAAA-43DC-BA3B-C09EF3FA06FC}" destId="{E79930A4-7489-4B38-8DA4-BB4ECD90BB0E}" srcOrd="0" destOrd="0" parTransId="{0B37141F-CD72-441E-8F09-3626EB19D62C}" sibTransId="{FE0730CF-25E2-4E78-9248-06BC78792D5B}"/>
    <dgm:cxn modelId="{9CEB29E3-155D-46E9-87CE-3C2A3625EDD3}" type="presOf" srcId="{C0C13BF4-5AF2-449A-B403-02CCC985E502}" destId="{EE920184-5EDA-4C93-9AC2-462B841027A6}" srcOrd="0" destOrd="0" presId="urn:microsoft.com/office/officeart/2005/8/layout/orgChart1"/>
    <dgm:cxn modelId="{8AAD67AE-F237-4971-8868-23A7677C46A2}" type="presParOf" srcId="{86298DF3-3ED5-4CD6-BBC5-DDA88D1F7329}" destId="{CD9279AB-B066-4B69-AAA6-85FB6005417A}" srcOrd="0" destOrd="0" presId="urn:microsoft.com/office/officeart/2005/8/layout/orgChart1"/>
    <dgm:cxn modelId="{5CF19734-3977-47B2-9DF8-A7F28C9D867A}" type="presParOf" srcId="{CD9279AB-B066-4B69-AAA6-85FB6005417A}" destId="{7FA9EC4D-4B78-4034-B0EB-B40C72B28783}" srcOrd="0" destOrd="0" presId="urn:microsoft.com/office/officeart/2005/8/layout/orgChart1"/>
    <dgm:cxn modelId="{FA1AFC88-AB93-4C6D-9772-59CAF68526C3}" type="presParOf" srcId="{7FA9EC4D-4B78-4034-B0EB-B40C72B28783}" destId="{C3555B25-781D-446B-875E-CD2D16EFF4A7}" srcOrd="0" destOrd="0" presId="urn:microsoft.com/office/officeart/2005/8/layout/orgChart1"/>
    <dgm:cxn modelId="{18FE9A9D-5C44-46ED-BC46-A462F8F6585D}" type="presParOf" srcId="{7FA9EC4D-4B78-4034-B0EB-B40C72B28783}" destId="{C2542623-FC60-4E72-90C3-86097190F820}" srcOrd="1" destOrd="0" presId="urn:microsoft.com/office/officeart/2005/8/layout/orgChart1"/>
    <dgm:cxn modelId="{188522EB-8816-4D5B-B720-366E5F635B92}" type="presParOf" srcId="{CD9279AB-B066-4B69-AAA6-85FB6005417A}" destId="{19BDF9A3-E9FC-4FF7-88C1-56B64BCBB49E}" srcOrd="1" destOrd="0" presId="urn:microsoft.com/office/officeart/2005/8/layout/orgChart1"/>
    <dgm:cxn modelId="{EBB30155-11AA-4845-88C6-D67E048B44DB}" type="presParOf" srcId="{19BDF9A3-E9FC-4FF7-88C1-56B64BCBB49E}" destId="{EE920184-5EDA-4C93-9AC2-462B841027A6}" srcOrd="0" destOrd="0" presId="urn:microsoft.com/office/officeart/2005/8/layout/orgChart1"/>
    <dgm:cxn modelId="{A84D1EF3-A61A-45E9-8458-F342C85BC26C}" type="presParOf" srcId="{19BDF9A3-E9FC-4FF7-88C1-56B64BCBB49E}" destId="{7A5A102F-AFF1-45D5-909F-453CDCDABD96}" srcOrd="1" destOrd="0" presId="urn:microsoft.com/office/officeart/2005/8/layout/orgChart1"/>
    <dgm:cxn modelId="{1ED7C77D-F7B1-4CA9-A48D-B4867EE7DBDA}" type="presParOf" srcId="{7A5A102F-AFF1-45D5-909F-453CDCDABD96}" destId="{4B24EC3E-D81B-4FBD-B9A3-9E968F10ED97}" srcOrd="0" destOrd="0" presId="urn:microsoft.com/office/officeart/2005/8/layout/orgChart1"/>
    <dgm:cxn modelId="{E7087C97-5074-477D-9701-8578B97FEF74}" type="presParOf" srcId="{4B24EC3E-D81B-4FBD-B9A3-9E968F10ED97}" destId="{2866C82B-C169-434C-929C-03C09F416FE1}" srcOrd="0" destOrd="0" presId="urn:microsoft.com/office/officeart/2005/8/layout/orgChart1"/>
    <dgm:cxn modelId="{2ADEC73A-BCA8-424E-9020-6C4364A1E53C}" type="presParOf" srcId="{4B24EC3E-D81B-4FBD-B9A3-9E968F10ED97}" destId="{90C924C3-926F-4DFE-8E23-3FE835CB2A29}" srcOrd="1" destOrd="0" presId="urn:microsoft.com/office/officeart/2005/8/layout/orgChart1"/>
    <dgm:cxn modelId="{961F03C1-7B47-4EE2-B4BA-24E1635AC3E9}" type="presParOf" srcId="{7A5A102F-AFF1-45D5-909F-453CDCDABD96}" destId="{1C41AF13-16E2-4765-8C0A-609041DBE003}" srcOrd="1" destOrd="0" presId="urn:microsoft.com/office/officeart/2005/8/layout/orgChart1"/>
    <dgm:cxn modelId="{B10FA9EF-5046-48DE-9795-81ED758FD2A3}" type="presParOf" srcId="{7A5A102F-AFF1-45D5-909F-453CDCDABD96}" destId="{0DAD974E-9221-4033-B53B-009C72B3C341}" srcOrd="2" destOrd="0" presId="urn:microsoft.com/office/officeart/2005/8/layout/orgChart1"/>
    <dgm:cxn modelId="{7B53C00D-BE5C-43C0-A2BD-42A86F000BF1}" type="presParOf" srcId="{CD9279AB-B066-4B69-AAA6-85FB6005417A}" destId="{360E72BE-23D2-48B7-A656-D7941ABA0E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42B4C5-22FD-42DB-974E-05846F1A087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D1BB1B8A-C4E9-4E3D-A861-84106D3CDE06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400" b="1" dirty="0">
              <a:latin typeface="Franklin Gothic Book" panose="020B0503020102020204" pitchFamily="34" charset="0"/>
            </a:rPr>
            <a:t>16 GOALS</a:t>
          </a:r>
        </a:p>
      </dgm:t>
    </dgm:pt>
    <dgm:pt modelId="{A72171EE-4B51-49EA-9E03-2FD58DC8E7B0}" type="parTrans" cxnId="{E7E52650-03B5-45CF-95E9-7238F61BEDC9}">
      <dgm:prSet/>
      <dgm:spPr/>
      <dgm:t>
        <a:bodyPr/>
        <a:lstStyle/>
        <a:p>
          <a:endParaRPr lang="en-US" sz="2400">
            <a:latin typeface="Franklin Gothic Book" panose="020B0503020102020204" pitchFamily="34" charset="0"/>
          </a:endParaRPr>
        </a:p>
      </dgm:t>
    </dgm:pt>
    <dgm:pt modelId="{030AFF14-76A2-46B6-B1B3-D9A67A25B713}" type="sibTrans" cxnId="{E7E52650-03B5-45CF-95E9-7238F61BEDC9}">
      <dgm:prSet/>
      <dgm:spPr/>
      <dgm:t>
        <a:bodyPr/>
        <a:lstStyle/>
        <a:p>
          <a:endParaRPr lang="en-US" sz="2400">
            <a:latin typeface="Franklin Gothic Book" panose="020B0503020102020204" pitchFamily="34" charset="0"/>
          </a:endParaRPr>
        </a:p>
      </dgm:t>
    </dgm:pt>
    <dgm:pt modelId="{DDC42BA0-D404-411A-8CDA-FB89FA545DC4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400" b="1" dirty="0">
              <a:latin typeface="Franklin Gothic Book" panose="020B0503020102020204" pitchFamily="34" charset="0"/>
            </a:rPr>
            <a:t>51 OBJECTIVES</a:t>
          </a:r>
        </a:p>
      </dgm:t>
    </dgm:pt>
    <dgm:pt modelId="{A64F2559-72F9-463E-85B9-53B8746108C0}" type="parTrans" cxnId="{A81C1FA4-57FD-4EC1-9314-AB06ACC6FCEC}">
      <dgm:prSet/>
      <dgm:spPr/>
      <dgm:t>
        <a:bodyPr/>
        <a:lstStyle/>
        <a:p>
          <a:endParaRPr lang="en-US" sz="2400">
            <a:latin typeface="Franklin Gothic Book" panose="020B0503020102020204" pitchFamily="34" charset="0"/>
          </a:endParaRPr>
        </a:p>
      </dgm:t>
    </dgm:pt>
    <dgm:pt modelId="{3E930D92-C998-49BE-A76D-AB042DD40862}" type="sibTrans" cxnId="{A81C1FA4-57FD-4EC1-9314-AB06ACC6FCEC}">
      <dgm:prSet/>
      <dgm:spPr/>
      <dgm:t>
        <a:bodyPr/>
        <a:lstStyle/>
        <a:p>
          <a:endParaRPr lang="en-US" sz="2400">
            <a:latin typeface="Franklin Gothic Book" panose="020B0503020102020204" pitchFamily="34" charset="0"/>
          </a:endParaRPr>
        </a:p>
      </dgm:t>
    </dgm:pt>
    <dgm:pt modelId="{15B03A7F-6890-46C4-862E-818FC19D12FE}" type="pres">
      <dgm:prSet presAssocID="{F542B4C5-22FD-42DB-974E-05846F1A0875}" presName="Name0" presStyleCnt="0">
        <dgm:presLayoutVars>
          <dgm:dir/>
          <dgm:resizeHandles val="exact"/>
        </dgm:presLayoutVars>
      </dgm:prSet>
      <dgm:spPr/>
    </dgm:pt>
    <dgm:pt modelId="{CB9FEB90-9BFF-4495-826E-6192F9B95F09}" type="pres">
      <dgm:prSet presAssocID="{D1BB1B8A-C4E9-4E3D-A861-84106D3CDE06}" presName="composite" presStyleCnt="0"/>
      <dgm:spPr/>
    </dgm:pt>
    <dgm:pt modelId="{580F7B01-B71F-4CBE-AE18-19D5EF293225}" type="pres">
      <dgm:prSet presAssocID="{D1BB1B8A-C4E9-4E3D-A861-84106D3CDE06}" presName="bgChev" presStyleLbl="node1" presStyleIdx="0" presStyleCnt="2"/>
      <dgm:spPr>
        <a:solidFill>
          <a:srgbClr val="C00000"/>
        </a:solidFill>
      </dgm:spPr>
    </dgm:pt>
    <dgm:pt modelId="{173375BF-8B2A-444C-A970-AD6E045FD995}" type="pres">
      <dgm:prSet presAssocID="{D1BB1B8A-C4E9-4E3D-A861-84106D3CDE06}" presName="txNode" presStyleLbl="fgAcc1" presStyleIdx="0" presStyleCnt="2">
        <dgm:presLayoutVars>
          <dgm:bulletEnabled val="1"/>
        </dgm:presLayoutVars>
      </dgm:prSet>
      <dgm:spPr/>
    </dgm:pt>
    <dgm:pt modelId="{2CE32C16-E7AA-4F81-9AFF-A34FDDEA5678}" type="pres">
      <dgm:prSet presAssocID="{030AFF14-76A2-46B6-B1B3-D9A67A25B713}" presName="compositeSpace" presStyleCnt="0"/>
      <dgm:spPr/>
    </dgm:pt>
    <dgm:pt modelId="{008393E7-BACE-4E67-B5DA-6788A744C90B}" type="pres">
      <dgm:prSet presAssocID="{DDC42BA0-D404-411A-8CDA-FB89FA545DC4}" presName="composite" presStyleCnt="0"/>
      <dgm:spPr/>
    </dgm:pt>
    <dgm:pt modelId="{BD2E2E0D-7F0C-405E-8114-588BDF75528C}" type="pres">
      <dgm:prSet presAssocID="{DDC42BA0-D404-411A-8CDA-FB89FA545DC4}" presName="bgChev" presStyleLbl="node1" presStyleIdx="1" presStyleCnt="2"/>
      <dgm:spPr>
        <a:solidFill>
          <a:srgbClr val="C00000"/>
        </a:solidFill>
      </dgm:spPr>
    </dgm:pt>
    <dgm:pt modelId="{020C74FB-A2D8-425B-8E23-C929522B11BD}" type="pres">
      <dgm:prSet presAssocID="{DDC42BA0-D404-411A-8CDA-FB89FA545DC4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E7E52650-03B5-45CF-95E9-7238F61BEDC9}" srcId="{F542B4C5-22FD-42DB-974E-05846F1A0875}" destId="{D1BB1B8A-C4E9-4E3D-A861-84106D3CDE06}" srcOrd="0" destOrd="0" parTransId="{A72171EE-4B51-49EA-9E03-2FD58DC8E7B0}" sibTransId="{030AFF14-76A2-46B6-B1B3-D9A67A25B713}"/>
    <dgm:cxn modelId="{488BBD89-CD7C-4C58-BAA6-BFA889C81347}" type="presOf" srcId="{F542B4C5-22FD-42DB-974E-05846F1A0875}" destId="{15B03A7F-6890-46C4-862E-818FC19D12FE}" srcOrd="0" destOrd="0" presId="urn:microsoft.com/office/officeart/2005/8/layout/chevronAccent+Icon"/>
    <dgm:cxn modelId="{A81C1FA4-57FD-4EC1-9314-AB06ACC6FCEC}" srcId="{F542B4C5-22FD-42DB-974E-05846F1A0875}" destId="{DDC42BA0-D404-411A-8CDA-FB89FA545DC4}" srcOrd="1" destOrd="0" parTransId="{A64F2559-72F9-463E-85B9-53B8746108C0}" sibTransId="{3E930D92-C998-49BE-A76D-AB042DD40862}"/>
    <dgm:cxn modelId="{70BB50BC-EF9F-4656-950B-9215B0C2D890}" type="presOf" srcId="{D1BB1B8A-C4E9-4E3D-A861-84106D3CDE06}" destId="{173375BF-8B2A-444C-A970-AD6E045FD995}" srcOrd="0" destOrd="0" presId="urn:microsoft.com/office/officeart/2005/8/layout/chevronAccent+Icon"/>
    <dgm:cxn modelId="{F1DED8C2-DA8B-4B52-AECD-7AB4E53E3467}" type="presOf" srcId="{DDC42BA0-D404-411A-8CDA-FB89FA545DC4}" destId="{020C74FB-A2D8-425B-8E23-C929522B11BD}" srcOrd="0" destOrd="0" presId="urn:microsoft.com/office/officeart/2005/8/layout/chevronAccent+Icon"/>
    <dgm:cxn modelId="{3A66673F-439C-48C0-B82C-1318CDFD107D}" type="presParOf" srcId="{15B03A7F-6890-46C4-862E-818FC19D12FE}" destId="{CB9FEB90-9BFF-4495-826E-6192F9B95F09}" srcOrd="0" destOrd="0" presId="urn:microsoft.com/office/officeart/2005/8/layout/chevronAccent+Icon"/>
    <dgm:cxn modelId="{545171CA-A51C-430B-9C3A-1D6F7FDF1437}" type="presParOf" srcId="{CB9FEB90-9BFF-4495-826E-6192F9B95F09}" destId="{580F7B01-B71F-4CBE-AE18-19D5EF293225}" srcOrd="0" destOrd="0" presId="urn:microsoft.com/office/officeart/2005/8/layout/chevronAccent+Icon"/>
    <dgm:cxn modelId="{E21F44D9-7B3A-4C88-B3EF-5F3E64A0A491}" type="presParOf" srcId="{CB9FEB90-9BFF-4495-826E-6192F9B95F09}" destId="{173375BF-8B2A-444C-A970-AD6E045FD995}" srcOrd="1" destOrd="0" presId="urn:microsoft.com/office/officeart/2005/8/layout/chevronAccent+Icon"/>
    <dgm:cxn modelId="{83D3D260-CA02-4A7D-AFAC-E85AC23C4705}" type="presParOf" srcId="{15B03A7F-6890-46C4-862E-818FC19D12FE}" destId="{2CE32C16-E7AA-4F81-9AFF-A34FDDEA5678}" srcOrd="1" destOrd="0" presId="urn:microsoft.com/office/officeart/2005/8/layout/chevronAccent+Icon"/>
    <dgm:cxn modelId="{AC76129B-45B3-41E5-92C1-98ADC72CA402}" type="presParOf" srcId="{15B03A7F-6890-46C4-862E-818FC19D12FE}" destId="{008393E7-BACE-4E67-B5DA-6788A744C90B}" srcOrd="2" destOrd="0" presId="urn:microsoft.com/office/officeart/2005/8/layout/chevronAccent+Icon"/>
    <dgm:cxn modelId="{60879906-F729-4B8F-89F5-537C52A5D8D7}" type="presParOf" srcId="{008393E7-BACE-4E67-B5DA-6788A744C90B}" destId="{BD2E2E0D-7F0C-405E-8114-588BDF75528C}" srcOrd="0" destOrd="0" presId="urn:microsoft.com/office/officeart/2005/8/layout/chevronAccent+Icon"/>
    <dgm:cxn modelId="{6A619DFD-E2B0-479B-B303-9630143DCEF2}" type="presParOf" srcId="{008393E7-BACE-4E67-B5DA-6788A744C90B}" destId="{020C74FB-A2D8-425B-8E23-C929522B11BD}" srcOrd="1" destOrd="0" presId="urn:microsoft.com/office/officeart/2005/8/layout/chevronAccent+Icon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65A07-E0AE-44E3-8E5F-F8B3716D195F}">
      <dsp:nvSpPr>
        <dsp:cNvPr id="0" name=""/>
        <dsp:cNvSpPr/>
      </dsp:nvSpPr>
      <dsp:spPr>
        <a:xfrm>
          <a:off x="0" y="54381"/>
          <a:ext cx="10422340" cy="121680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500"/>
            </a:spcAft>
            <a:buNone/>
          </a:pPr>
          <a:r>
            <a:rPr lang="en-US" sz="2800" b="1" kern="1200" dirty="0">
              <a:latin typeface="Franklin Gothic Book" panose="020B0503020102020204" pitchFamily="34" charset="0"/>
            </a:rPr>
            <a:t>VISION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Franklin Gothic Book" panose="020B0503020102020204" pitchFamily="34" charset="0"/>
            </a:rPr>
            <a:t>Healthy, safe and drug-free communities </a:t>
          </a:r>
        </a:p>
      </dsp:txBody>
      <dsp:txXfrm>
        <a:off x="59399" y="113780"/>
        <a:ext cx="1030354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304C9-0BFC-4F23-AD53-5D465CEBB5CF}">
      <dsp:nvSpPr>
        <dsp:cNvPr id="0" name=""/>
        <dsp:cNvSpPr/>
      </dsp:nvSpPr>
      <dsp:spPr>
        <a:xfrm>
          <a:off x="1222972" y="1354667"/>
          <a:ext cx="337691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845" y="0"/>
              </a:lnTo>
              <a:lnTo>
                <a:pt x="168845" y="643466"/>
              </a:lnTo>
              <a:lnTo>
                <a:pt x="337691" y="6434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373650" y="1658233"/>
        <a:ext cx="36334" cy="36334"/>
      </dsp:txXfrm>
    </dsp:sp>
    <dsp:sp modelId="{9FDA68F7-7297-4ACF-9714-50DCFC1F171F}">
      <dsp:nvSpPr>
        <dsp:cNvPr id="0" name=""/>
        <dsp:cNvSpPr/>
      </dsp:nvSpPr>
      <dsp:spPr>
        <a:xfrm>
          <a:off x="1222972" y="1308947"/>
          <a:ext cx="3376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69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383375" y="1346224"/>
        <a:ext cx="16884" cy="16884"/>
      </dsp:txXfrm>
    </dsp:sp>
    <dsp:sp modelId="{F4A53621-FEB4-4C1F-B35A-F89F4F6E0B1E}">
      <dsp:nvSpPr>
        <dsp:cNvPr id="0" name=""/>
        <dsp:cNvSpPr/>
      </dsp:nvSpPr>
      <dsp:spPr>
        <a:xfrm>
          <a:off x="1222972" y="711200"/>
          <a:ext cx="337691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168845" y="643466"/>
              </a:lnTo>
              <a:lnTo>
                <a:pt x="168845" y="0"/>
              </a:lnTo>
              <a:lnTo>
                <a:pt x="33769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373650" y="1014766"/>
        <a:ext cx="36334" cy="36334"/>
      </dsp:txXfrm>
    </dsp:sp>
    <dsp:sp modelId="{28DAFF69-9DE1-4818-986F-EFBB5353CA37}">
      <dsp:nvSpPr>
        <dsp:cNvPr id="0" name=""/>
        <dsp:cNvSpPr/>
      </dsp:nvSpPr>
      <dsp:spPr>
        <a:xfrm rot="16200000">
          <a:off x="-389081" y="1097280"/>
          <a:ext cx="2709334" cy="514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TREATMENT &amp; REHABILITATION</a:t>
          </a:r>
        </a:p>
      </dsp:txBody>
      <dsp:txXfrm>
        <a:off x="-389081" y="1097280"/>
        <a:ext cx="2709334" cy="514773"/>
      </dsp:txXfrm>
    </dsp:sp>
    <dsp:sp modelId="{398E2D88-3ECD-4953-8795-1AC454245FCE}">
      <dsp:nvSpPr>
        <dsp:cNvPr id="0" name=""/>
        <dsp:cNvSpPr/>
      </dsp:nvSpPr>
      <dsp:spPr>
        <a:xfrm>
          <a:off x="1560663" y="453813"/>
          <a:ext cx="1688456" cy="514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Goals</a:t>
          </a:r>
        </a:p>
      </dsp:txBody>
      <dsp:txXfrm>
        <a:off x="1560663" y="453813"/>
        <a:ext cx="1688456" cy="514773"/>
      </dsp:txXfrm>
    </dsp:sp>
    <dsp:sp modelId="{8B2A956D-1E77-445A-8CFA-65A5DE2ACB77}">
      <dsp:nvSpPr>
        <dsp:cNvPr id="0" name=""/>
        <dsp:cNvSpPr/>
      </dsp:nvSpPr>
      <dsp:spPr>
        <a:xfrm>
          <a:off x="1560663" y="1097280"/>
          <a:ext cx="1688456" cy="514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Objectives</a:t>
          </a:r>
        </a:p>
      </dsp:txBody>
      <dsp:txXfrm>
        <a:off x="1560663" y="1097280"/>
        <a:ext cx="1688456" cy="514773"/>
      </dsp:txXfrm>
    </dsp:sp>
    <dsp:sp modelId="{00FC4C5C-A4BB-4735-A3F1-795DCB5EF904}">
      <dsp:nvSpPr>
        <dsp:cNvPr id="0" name=""/>
        <dsp:cNvSpPr/>
      </dsp:nvSpPr>
      <dsp:spPr>
        <a:xfrm>
          <a:off x="1560663" y="1740747"/>
          <a:ext cx="1688456" cy="514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Strategies</a:t>
          </a:r>
        </a:p>
      </dsp:txBody>
      <dsp:txXfrm>
        <a:off x="1560663" y="1740747"/>
        <a:ext cx="1688456" cy="514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304C9-0BFC-4F23-AD53-5D465CEBB5CF}">
      <dsp:nvSpPr>
        <dsp:cNvPr id="0" name=""/>
        <dsp:cNvSpPr/>
      </dsp:nvSpPr>
      <dsp:spPr>
        <a:xfrm>
          <a:off x="1222972" y="1354667"/>
          <a:ext cx="337691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845" y="0"/>
              </a:lnTo>
              <a:lnTo>
                <a:pt x="168845" y="643466"/>
              </a:lnTo>
              <a:lnTo>
                <a:pt x="337691" y="64346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Franklin Gothic Book" panose="020B0503020102020204" pitchFamily="34" charset="0"/>
          </a:endParaRPr>
        </a:p>
      </dsp:txBody>
      <dsp:txXfrm>
        <a:off x="1373650" y="1658233"/>
        <a:ext cx="36334" cy="36334"/>
      </dsp:txXfrm>
    </dsp:sp>
    <dsp:sp modelId="{9FDA68F7-7297-4ACF-9714-50DCFC1F171F}">
      <dsp:nvSpPr>
        <dsp:cNvPr id="0" name=""/>
        <dsp:cNvSpPr/>
      </dsp:nvSpPr>
      <dsp:spPr>
        <a:xfrm>
          <a:off x="1222972" y="1308947"/>
          <a:ext cx="3376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69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Franklin Gothic Book" panose="020B0503020102020204" pitchFamily="34" charset="0"/>
          </a:endParaRPr>
        </a:p>
      </dsp:txBody>
      <dsp:txXfrm>
        <a:off x="1383375" y="1346224"/>
        <a:ext cx="16884" cy="16884"/>
      </dsp:txXfrm>
    </dsp:sp>
    <dsp:sp modelId="{F4A53621-FEB4-4C1F-B35A-F89F4F6E0B1E}">
      <dsp:nvSpPr>
        <dsp:cNvPr id="0" name=""/>
        <dsp:cNvSpPr/>
      </dsp:nvSpPr>
      <dsp:spPr>
        <a:xfrm>
          <a:off x="1222972" y="711200"/>
          <a:ext cx="337691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168845" y="643466"/>
              </a:lnTo>
              <a:lnTo>
                <a:pt x="168845" y="0"/>
              </a:lnTo>
              <a:lnTo>
                <a:pt x="33769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Franklin Gothic Book" panose="020B0503020102020204" pitchFamily="34" charset="0"/>
          </a:endParaRPr>
        </a:p>
      </dsp:txBody>
      <dsp:txXfrm>
        <a:off x="1373650" y="1014766"/>
        <a:ext cx="36334" cy="36334"/>
      </dsp:txXfrm>
    </dsp:sp>
    <dsp:sp modelId="{28DAFF69-9DE1-4818-986F-EFBB5353CA37}">
      <dsp:nvSpPr>
        <dsp:cNvPr id="0" name=""/>
        <dsp:cNvSpPr/>
      </dsp:nvSpPr>
      <dsp:spPr>
        <a:xfrm rot="16200000">
          <a:off x="-389081" y="1097280"/>
          <a:ext cx="2709334" cy="514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PREVENTION</a:t>
          </a:r>
        </a:p>
      </dsp:txBody>
      <dsp:txXfrm>
        <a:off x="-389081" y="1097280"/>
        <a:ext cx="2709334" cy="514773"/>
      </dsp:txXfrm>
    </dsp:sp>
    <dsp:sp modelId="{398E2D88-3ECD-4953-8795-1AC454245FCE}">
      <dsp:nvSpPr>
        <dsp:cNvPr id="0" name=""/>
        <dsp:cNvSpPr/>
      </dsp:nvSpPr>
      <dsp:spPr>
        <a:xfrm>
          <a:off x="1560663" y="453813"/>
          <a:ext cx="1688456" cy="514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Goals</a:t>
          </a:r>
        </a:p>
      </dsp:txBody>
      <dsp:txXfrm>
        <a:off x="1560663" y="453813"/>
        <a:ext cx="1688456" cy="514773"/>
      </dsp:txXfrm>
    </dsp:sp>
    <dsp:sp modelId="{8B2A956D-1E77-445A-8CFA-65A5DE2ACB77}">
      <dsp:nvSpPr>
        <dsp:cNvPr id="0" name=""/>
        <dsp:cNvSpPr/>
      </dsp:nvSpPr>
      <dsp:spPr>
        <a:xfrm>
          <a:off x="1560663" y="1097280"/>
          <a:ext cx="1688456" cy="514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Objectives</a:t>
          </a:r>
        </a:p>
      </dsp:txBody>
      <dsp:txXfrm>
        <a:off x="1560663" y="1097280"/>
        <a:ext cx="1688456" cy="514773"/>
      </dsp:txXfrm>
    </dsp:sp>
    <dsp:sp modelId="{00FC4C5C-A4BB-4735-A3F1-795DCB5EF904}">
      <dsp:nvSpPr>
        <dsp:cNvPr id="0" name=""/>
        <dsp:cNvSpPr/>
      </dsp:nvSpPr>
      <dsp:spPr>
        <a:xfrm>
          <a:off x="1560663" y="1740747"/>
          <a:ext cx="1688456" cy="514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Franklin Gothic Book" panose="020B0503020102020204" pitchFamily="34" charset="0"/>
            </a:rPr>
            <a:t>Strategies</a:t>
          </a:r>
        </a:p>
      </dsp:txBody>
      <dsp:txXfrm>
        <a:off x="1560663" y="1740747"/>
        <a:ext cx="1688456" cy="514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304C9-0BFC-4F23-AD53-5D465CEBB5CF}">
      <dsp:nvSpPr>
        <dsp:cNvPr id="0" name=""/>
        <dsp:cNvSpPr/>
      </dsp:nvSpPr>
      <dsp:spPr>
        <a:xfrm>
          <a:off x="1222972" y="1354667"/>
          <a:ext cx="337691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845" y="0"/>
              </a:lnTo>
              <a:lnTo>
                <a:pt x="168845" y="643466"/>
              </a:lnTo>
              <a:lnTo>
                <a:pt x="337691" y="6434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Franklin Gothic Book" panose="020B0503020102020204" pitchFamily="34" charset="0"/>
          </a:endParaRPr>
        </a:p>
      </dsp:txBody>
      <dsp:txXfrm>
        <a:off x="1373650" y="1658233"/>
        <a:ext cx="36334" cy="36334"/>
      </dsp:txXfrm>
    </dsp:sp>
    <dsp:sp modelId="{9FDA68F7-7297-4ACF-9714-50DCFC1F171F}">
      <dsp:nvSpPr>
        <dsp:cNvPr id="0" name=""/>
        <dsp:cNvSpPr/>
      </dsp:nvSpPr>
      <dsp:spPr>
        <a:xfrm>
          <a:off x="1222972" y="1308947"/>
          <a:ext cx="3376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691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Franklin Gothic Book" panose="020B0503020102020204" pitchFamily="34" charset="0"/>
          </a:endParaRPr>
        </a:p>
      </dsp:txBody>
      <dsp:txXfrm>
        <a:off x="1383375" y="1346224"/>
        <a:ext cx="16884" cy="16884"/>
      </dsp:txXfrm>
    </dsp:sp>
    <dsp:sp modelId="{F4A53621-FEB4-4C1F-B35A-F89F4F6E0B1E}">
      <dsp:nvSpPr>
        <dsp:cNvPr id="0" name=""/>
        <dsp:cNvSpPr/>
      </dsp:nvSpPr>
      <dsp:spPr>
        <a:xfrm>
          <a:off x="1222972" y="711200"/>
          <a:ext cx="337691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168845" y="643466"/>
              </a:lnTo>
              <a:lnTo>
                <a:pt x="168845" y="0"/>
              </a:lnTo>
              <a:lnTo>
                <a:pt x="33769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Franklin Gothic Book" panose="020B0503020102020204" pitchFamily="34" charset="0"/>
          </a:endParaRPr>
        </a:p>
      </dsp:txBody>
      <dsp:txXfrm>
        <a:off x="1373650" y="1014766"/>
        <a:ext cx="36334" cy="36334"/>
      </dsp:txXfrm>
    </dsp:sp>
    <dsp:sp modelId="{28DAFF69-9DE1-4818-986F-EFBB5353CA37}">
      <dsp:nvSpPr>
        <dsp:cNvPr id="0" name=""/>
        <dsp:cNvSpPr/>
      </dsp:nvSpPr>
      <dsp:spPr>
        <a:xfrm rot="16200000">
          <a:off x="-389081" y="1097280"/>
          <a:ext cx="2709334" cy="514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INTERDICTION</a:t>
          </a:r>
        </a:p>
      </dsp:txBody>
      <dsp:txXfrm>
        <a:off x="-389081" y="1097280"/>
        <a:ext cx="2709334" cy="514773"/>
      </dsp:txXfrm>
    </dsp:sp>
    <dsp:sp modelId="{398E2D88-3ECD-4953-8795-1AC454245FCE}">
      <dsp:nvSpPr>
        <dsp:cNvPr id="0" name=""/>
        <dsp:cNvSpPr/>
      </dsp:nvSpPr>
      <dsp:spPr>
        <a:xfrm>
          <a:off x="1560663" y="453813"/>
          <a:ext cx="1688456" cy="5147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Goals</a:t>
          </a:r>
        </a:p>
      </dsp:txBody>
      <dsp:txXfrm>
        <a:off x="1560663" y="453813"/>
        <a:ext cx="1688456" cy="514773"/>
      </dsp:txXfrm>
    </dsp:sp>
    <dsp:sp modelId="{8B2A956D-1E77-445A-8CFA-65A5DE2ACB77}">
      <dsp:nvSpPr>
        <dsp:cNvPr id="0" name=""/>
        <dsp:cNvSpPr/>
      </dsp:nvSpPr>
      <dsp:spPr>
        <a:xfrm>
          <a:off x="1560663" y="1097280"/>
          <a:ext cx="1688456" cy="5147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Objectives</a:t>
          </a:r>
        </a:p>
      </dsp:txBody>
      <dsp:txXfrm>
        <a:off x="1560663" y="1097280"/>
        <a:ext cx="1688456" cy="514773"/>
      </dsp:txXfrm>
    </dsp:sp>
    <dsp:sp modelId="{00FC4C5C-A4BB-4735-A3F1-795DCB5EF904}">
      <dsp:nvSpPr>
        <dsp:cNvPr id="0" name=""/>
        <dsp:cNvSpPr/>
      </dsp:nvSpPr>
      <dsp:spPr>
        <a:xfrm>
          <a:off x="1560663" y="1740747"/>
          <a:ext cx="1688456" cy="5147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Franklin Gothic Book" panose="020B0503020102020204" pitchFamily="34" charset="0"/>
            </a:rPr>
            <a:t>Strategies</a:t>
          </a:r>
        </a:p>
      </dsp:txBody>
      <dsp:txXfrm>
        <a:off x="1560663" y="1740747"/>
        <a:ext cx="1688456" cy="514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AFF69-9DE1-4818-986F-EFBB5353CA37}">
      <dsp:nvSpPr>
        <dsp:cNvPr id="0" name=""/>
        <dsp:cNvSpPr/>
      </dsp:nvSpPr>
      <dsp:spPr>
        <a:xfrm rot="16200000">
          <a:off x="1219199" y="1097280"/>
          <a:ext cx="2709334" cy="514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LAW ENFORCEMENT</a:t>
          </a:r>
        </a:p>
      </dsp:txBody>
      <dsp:txXfrm>
        <a:off x="1219199" y="1097280"/>
        <a:ext cx="2709334" cy="5147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20184-5EDA-4C93-9AC2-462B841027A6}">
      <dsp:nvSpPr>
        <dsp:cNvPr id="0" name=""/>
        <dsp:cNvSpPr/>
      </dsp:nvSpPr>
      <dsp:spPr>
        <a:xfrm>
          <a:off x="6050280" y="466948"/>
          <a:ext cx="91440" cy="196122"/>
        </a:xfrm>
        <a:custGeom>
          <a:avLst/>
          <a:gdLst/>
          <a:ahLst/>
          <a:cxnLst/>
          <a:rect l="0" t="0" r="0" b="0"/>
          <a:pathLst>
            <a:path>
              <a:moveTo>
                <a:pt x="55367" y="0"/>
              </a:moveTo>
              <a:lnTo>
                <a:pt x="55367" y="98063"/>
              </a:lnTo>
              <a:lnTo>
                <a:pt x="45720" y="98063"/>
              </a:lnTo>
              <a:lnTo>
                <a:pt x="45720" y="1961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55B25-781D-446B-875E-CD2D16EFF4A7}">
      <dsp:nvSpPr>
        <dsp:cNvPr id="0" name=""/>
        <dsp:cNvSpPr/>
      </dsp:nvSpPr>
      <dsp:spPr>
        <a:xfrm>
          <a:off x="619248" y="0"/>
          <a:ext cx="10972798" cy="46694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ranklin Gothic Book" panose="020B0503020102020204" pitchFamily="34" charset="0"/>
            </a:rPr>
            <a:t>COORDINATING BODY/STEERING COMMITTEE</a:t>
          </a:r>
        </a:p>
      </dsp:txBody>
      <dsp:txXfrm>
        <a:off x="619248" y="0"/>
        <a:ext cx="10972798" cy="466948"/>
      </dsp:txXfrm>
    </dsp:sp>
    <dsp:sp modelId="{2866C82B-C169-434C-929C-03C09F416FE1}">
      <dsp:nvSpPr>
        <dsp:cNvPr id="0" name=""/>
        <dsp:cNvSpPr/>
      </dsp:nvSpPr>
      <dsp:spPr>
        <a:xfrm>
          <a:off x="609600" y="663071"/>
          <a:ext cx="10972798" cy="101325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Franklin Gothic Book" panose="020B0503020102020204" pitchFamily="34" charset="0"/>
            </a:rPr>
            <a:t>MISSION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Franklin Gothic Book" panose="020B0503020102020204" pitchFamily="34" charset="0"/>
            </a:rPr>
            <a:t>Coordinated and balanced approach that is based on best-practice research                                                            and international recommendations</a:t>
          </a:r>
        </a:p>
      </dsp:txBody>
      <dsp:txXfrm>
        <a:off x="609600" y="663071"/>
        <a:ext cx="10972798" cy="1013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F7B01-B71F-4CBE-AE18-19D5EF293225}">
      <dsp:nvSpPr>
        <dsp:cNvPr id="0" name=""/>
        <dsp:cNvSpPr/>
      </dsp:nvSpPr>
      <dsp:spPr>
        <a:xfrm>
          <a:off x="4757" y="0"/>
          <a:ext cx="4943131" cy="525480"/>
        </a:xfrm>
        <a:prstGeom prst="chevron">
          <a:avLst>
            <a:gd name="adj" fmla="val 4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75BF-8B2A-444C-A970-AD6E045FD995}">
      <dsp:nvSpPr>
        <dsp:cNvPr id="0" name=""/>
        <dsp:cNvSpPr/>
      </dsp:nvSpPr>
      <dsp:spPr>
        <a:xfrm>
          <a:off x="1322926" y="131370"/>
          <a:ext cx="4174200" cy="525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ranklin Gothic Book" panose="020B0503020102020204" pitchFamily="34" charset="0"/>
            </a:rPr>
            <a:t>16 GOALS</a:t>
          </a:r>
        </a:p>
      </dsp:txBody>
      <dsp:txXfrm>
        <a:off x="1338317" y="146761"/>
        <a:ext cx="4143418" cy="494698"/>
      </dsp:txXfrm>
    </dsp:sp>
    <dsp:sp modelId="{BD2E2E0D-7F0C-405E-8114-588BDF75528C}">
      <dsp:nvSpPr>
        <dsp:cNvPr id="0" name=""/>
        <dsp:cNvSpPr/>
      </dsp:nvSpPr>
      <dsp:spPr>
        <a:xfrm>
          <a:off x="5650912" y="0"/>
          <a:ext cx="4943131" cy="525480"/>
        </a:xfrm>
        <a:prstGeom prst="chevron">
          <a:avLst>
            <a:gd name="adj" fmla="val 4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C74FB-A2D8-425B-8E23-C929522B11BD}">
      <dsp:nvSpPr>
        <dsp:cNvPr id="0" name=""/>
        <dsp:cNvSpPr/>
      </dsp:nvSpPr>
      <dsp:spPr>
        <a:xfrm>
          <a:off x="6969081" y="131370"/>
          <a:ext cx="4174200" cy="525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ranklin Gothic Book" panose="020B0503020102020204" pitchFamily="34" charset="0"/>
            </a:rPr>
            <a:t>51 OBJECTIVES</a:t>
          </a:r>
        </a:p>
      </dsp:txBody>
      <dsp:txXfrm>
        <a:off x="6984472" y="146761"/>
        <a:ext cx="4143418" cy="494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82BEB-CC9C-4BC5-959A-5D27B64CC87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8520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58520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53F2-FE89-4762-974D-6CBF1F31A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2638F-7E6A-46B9-A9CA-1FBFDC3456C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9377-A29E-4B62-8C74-99F7E061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9377-A29E-4B62-8C74-99F7E0618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9377-A29E-4B62-8C74-99F7E0618F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3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9377-A29E-4B62-8C74-99F7E0618F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5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9377-A29E-4B62-8C74-99F7E0618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9377-A29E-4B62-8C74-99F7E0618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65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9377-A29E-4B62-8C74-99F7E0618F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0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9377-A29E-4B62-8C74-99F7E0618F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9377-A29E-4B62-8C74-99F7E0618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49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7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0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4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74F8-1206-42B4-8253-0D1E82F521D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E59A572-76E8-4055-881A-EC3A9E6F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733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83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5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4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7EDEE-99F5-4A26-BE91-8F7AA8A9122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AFDE-F54B-4F9D-93B5-75F4E27B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sv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" Type="http://schemas.openxmlformats.org/officeDocument/2006/relationships/image" Target="../media/image2.jp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diagramData" Target="../diagrams/data6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Colors" Target="../diagrams/colors7.xml"/><Relationship Id="rId3" Type="http://schemas.openxmlformats.org/officeDocument/2006/relationships/image" Target="../media/image2.jpg"/><Relationship Id="rId7" Type="http://schemas.openxmlformats.org/officeDocument/2006/relationships/image" Target="../media/image10.svg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diagramLayout" Target="../diagrams/layout7.xml"/><Relationship Id="rId5" Type="http://schemas.openxmlformats.org/officeDocument/2006/relationships/image" Target="../media/image8.svg"/><Relationship Id="rId10" Type="http://schemas.openxmlformats.org/officeDocument/2006/relationships/diagramData" Target="../diagrams/data7.xml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892777"/>
            <a:ext cx="8209280" cy="1569660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latin typeface="Franklin Gothic Book" panose="020B0503020102020204" pitchFamily="34" charset="0"/>
              </a:rPr>
              <a:t>NATIONAL DRUG CONTROL MASTER PLAN 2019-2024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709354"/>
            <a:ext cx="8209280" cy="1305878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US" sz="100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Update on the Progress of Goals and Objectives </a:t>
            </a:r>
          </a:p>
          <a:p>
            <a:pPr algn="r"/>
            <a:endParaRPr lang="en-US" sz="25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r"/>
            <a:r>
              <a:rPr lang="en-US" sz="7200" b="1" i="1" dirty="0">
                <a:latin typeface="Franklin Gothic Book" panose="020B0503020102020204" pitchFamily="34" charset="0"/>
              </a:rPr>
              <a:t>Mrs. Joanne Dean</a:t>
            </a:r>
          </a:p>
          <a:p>
            <a:pPr algn="r"/>
            <a:r>
              <a:rPr lang="en-US" sz="7200" b="1" i="1" dirty="0">
                <a:latin typeface="Franklin Gothic Book" panose="020B0503020102020204" pitchFamily="34" charset="0"/>
              </a:rPr>
              <a:t>Director, Department for National Drug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7A6C4-2AB2-AFEF-3556-A1A3462B1C5C}"/>
              </a:ext>
            </a:extLst>
          </p:cNvPr>
          <p:cNvSpPr txBox="1"/>
          <p:nvPr/>
        </p:nvSpPr>
        <p:spPr>
          <a:xfrm>
            <a:off x="475454" y="76200"/>
            <a:ext cx="11241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2023 ANNUAL MEETING OF THE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BERMUDA DRUG INFORMATION NETWORK</a:t>
            </a:r>
          </a:p>
        </p:txBody>
      </p:sp>
    </p:spTree>
    <p:extLst>
      <p:ext uri="{BB962C8B-B14F-4D97-AF65-F5344CB8AC3E}">
        <p14:creationId xmlns:p14="http://schemas.microsoft.com/office/powerpoint/2010/main" val="4835440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991AE6CF-023F-4FD1-BBAA-5E13CE9D7868}"/>
              </a:ext>
            </a:extLst>
          </p:cNvPr>
          <p:cNvGrpSpPr/>
          <p:nvPr/>
        </p:nvGrpSpPr>
        <p:grpSpPr>
          <a:xfrm>
            <a:off x="3078402" y="2878850"/>
            <a:ext cx="2493385" cy="2357911"/>
            <a:chOff x="1752600" y="2038350"/>
            <a:chExt cx="1604846" cy="1517650"/>
          </a:xfrm>
        </p:grpSpPr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1F3CD996-57BB-492B-B6DB-8EF70C0DCA46}"/>
                </a:ext>
              </a:extLst>
            </p:cNvPr>
            <p:cNvSpPr/>
            <p:nvPr/>
          </p:nvSpPr>
          <p:spPr bwMode="auto">
            <a:xfrm>
              <a:off x="1752600" y="2038350"/>
              <a:ext cx="1517650" cy="1517650"/>
            </a:xfrm>
            <a:prstGeom prst="blockArc">
              <a:avLst>
                <a:gd name="adj1" fmla="val 3555861"/>
                <a:gd name="adj2" fmla="val 19907927"/>
                <a:gd name="adj3" fmla="val 11294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59C2F2EA-24B6-4B4A-BFFB-5A4A3D1D2C15}"/>
                </a:ext>
              </a:extLst>
            </p:cNvPr>
            <p:cNvSpPr/>
            <p:nvPr/>
          </p:nvSpPr>
          <p:spPr bwMode="auto">
            <a:xfrm rot="9090263">
              <a:off x="2949493" y="2463183"/>
              <a:ext cx="407953" cy="237388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6F8A48-C3DB-432C-BE28-5DC0F933F07D}"/>
              </a:ext>
            </a:extLst>
          </p:cNvPr>
          <p:cNvGrpSpPr/>
          <p:nvPr/>
        </p:nvGrpSpPr>
        <p:grpSpPr>
          <a:xfrm flipV="1">
            <a:off x="4999380" y="3063830"/>
            <a:ext cx="2493385" cy="2357911"/>
            <a:chOff x="3559423" y="2038350"/>
            <a:chExt cx="1604846" cy="1517650"/>
          </a:xfrm>
          <a:solidFill>
            <a:schemeClr val="accent3"/>
          </a:solidFill>
        </p:grpSpPr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4360C6D8-B586-47FE-9862-102AC26A478E}"/>
                </a:ext>
              </a:extLst>
            </p:cNvPr>
            <p:cNvSpPr/>
            <p:nvPr/>
          </p:nvSpPr>
          <p:spPr bwMode="auto">
            <a:xfrm>
              <a:off x="3559423" y="2038350"/>
              <a:ext cx="1517650" cy="1517650"/>
            </a:xfrm>
            <a:prstGeom prst="blockArc">
              <a:avLst>
                <a:gd name="adj1" fmla="val 9481174"/>
                <a:gd name="adj2" fmla="val 19907927"/>
                <a:gd name="adj3" fmla="val 11294"/>
              </a:avLst>
            </a:prstGeom>
            <a:grpFill/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2D6C7F8B-57E9-4777-924F-A1AD7B5DA037}"/>
                </a:ext>
              </a:extLst>
            </p:cNvPr>
            <p:cNvSpPr/>
            <p:nvPr/>
          </p:nvSpPr>
          <p:spPr bwMode="auto">
            <a:xfrm rot="9090263">
              <a:off x="4756316" y="2463183"/>
              <a:ext cx="407953" cy="237388"/>
            </a:xfrm>
            <a:prstGeom prst="triangle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52" name="Block Arc 51">
            <a:extLst>
              <a:ext uri="{FF2B5EF4-FFF2-40B4-BE49-F238E27FC236}">
                <a16:creationId xmlns:a16="http://schemas.microsoft.com/office/drawing/2014/main" id="{C31C46B6-0262-4C5A-B617-591D7F9FEE27}"/>
              </a:ext>
            </a:extLst>
          </p:cNvPr>
          <p:cNvSpPr/>
          <p:nvPr/>
        </p:nvSpPr>
        <p:spPr bwMode="auto">
          <a:xfrm>
            <a:off x="6920358" y="2857615"/>
            <a:ext cx="2357912" cy="2357911"/>
          </a:xfrm>
          <a:prstGeom prst="blockArc">
            <a:avLst>
              <a:gd name="adj1" fmla="val 9481174"/>
              <a:gd name="adj2" fmla="val 6755091"/>
              <a:gd name="adj3" fmla="val 11353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5816729-644F-46E4-963E-89B90130A688}"/>
              </a:ext>
            </a:extLst>
          </p:cNvPr>
          <p:cNvSpPr/>
          <p:nvPr/>
        </p:nvSpPr>
        <p:spPr>
          <a:xfrm>
            <a:off x="3571584" y="3387169"/>
            <a:ext cx="1341275" cy="13412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Franklin Gothic Book" panose="020B0503020102020204" pitchFamily="34" charset="0"/>
              </a:rPr>
              <a:t>2025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C458E00-35EF-4FBF-836D-677CBB28915F}"/>
              </a:ext>
            </a:extLst>
          </p:cNvPr>
          <p:cNvSpPr/>
          <p:nvPr/>
        </p:nvSpPr>
        <p:spPr>
          <a:xfrm>
            <a:off x="7428676" y="3365936"/>
            <a:ext cx="1341275" cy="1341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Franklin Gothic Book" panose="020B0503020102020204" pitchFamily="34" charset="0"/>
              </a:rPr>
              <a:t>2027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71B83D8-036A-4945-9A4F-6E6719B0F89C}"/>
              </a:ext>
            </a:extLst>
          </p:cNvPr>
          <p:cNvSpPr/>
          <p:nvPr/>
        </p:nvSpPr>
        <p:spPr>
          <a:xfrm>
            <a:off x="5473575" y="3572145"/>
            <a:ext cx="1341275" cy="1341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Franklin Gothic Book" panose="020B0503020102020204" pitchFamily="34" charset="0"/>
              </a:rPr>
              <a:t>2026</a:t>
            </a:r>
          </a:p>
        </p:txBody>
      </p:sp>
      <p:sp>
        <p:nvSpPr>
          <p:cNvPr id="58" name="Inhaltsplatzhalter 4">
            <a:extLst>
              <a:ext uri="{FF2B5EF4-FFF2-40B4-BE49-F238E27FC236}">
                <a16:creationId xmlns:a16="http://schemas.microsoft.com/office/drawing/2014/main" id="{8DACAF1F-5F9C-48A0-B41D-01AD2252250B}"/>
              </a:ext>
            </a:extLst>
          </p:cNvPr>
          <p:cNvSpPr txBox="1">
            <a:spLocks/>
          </p:cNvSpPr>
          <p:nvPr/>
        </p:nvSpPr>
        <p:spPr>
          <a:xfrm>
            <a:off x="3571584" y="5775854"/>
            <a:ext cx="3785708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Step 02</a:t>
            </a:r>
            <a:br>
              <a:rPr lang="en-US" sz="1400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COMMUNITY NEEDS ASSESSMENT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9" name="Inhaltsplatzhalter 4">
            <a:extLst>
              <a:ext uri="{FF2B5EF4-FFF2-40B4-BE49-F238E27FC236}">
                <a16:creationId xmlns:a16="http://schemas.microsoft.com/office/drawing/2014/main" id="{3382766D-66A3-426E-B13F-7EEC65FC7D2C}"/>
              </a:ext>
            </a:extLst>
          </p:cNvPr>
          <p:cNvSpPr txBox="1">
            <a:spLocks/>
          </p:cNvSpPr>
          <p:nvPr/>
        </p:nvSpPr>
        <p:spPr>
          <a:xfrm>
            <a:off x="2164080" y="2021594"/>
            <a:ext cx="3200401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Step 01</a:t>
            </a:r>
            <a:br>
              <a:rPr lang="en-US" sz="1800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MASTER PLAN EVALUATION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2" name="Inhaltsplatzhalter 4">
            <a:extLst>
              <a:ext uri="{FF2B5EF4-FFF2-40B4-BE49-F238E27FC236}">
                <a16:creationId xmlns:a16="http://schemas.microsoft.com/office/drawing/2014/main" id="{8D2C42DD-AE4E-45EB-9550-D3ACE29FFBEE}"/>
              </a:ext>
            </a:extLst>
          </p:cNvPr>
          <p:cNvSpPr txBox="1">
            <a:spLocks/>
          </p:cNvSpPr>
          <p:nvPr/>
        </p:nvSpPr>
        <p:spPr>
          <a:xfrm>
            <a:off x="6372272" y="1992969"/>
            <a:ext cx="3454083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5"/>
                </a:solidFill>
                <a:latin typeface="Franklin Gothic Book" panose="020B0503020102020204" pitchFamily="34" charset="0"/>
              </a:rPr>
              <a:t>Step 03</a:t>
            </a:r>
            <a:br>
              <a:rPr lang="en-US" sz="1400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DRAFTING NEW STRATEGY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EBE92F55-3DB5-CD1E-4D0E-FF509A60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160" y="0"/>
            <a:ext cx="8844280" cy="1325563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THE WAY FORWARD</a:t>
            </a:r>
          </a:p>
        </p:txBody>
      </p:sp>
    </p:spTree>
    <p:extLst>
      <p:ext uri="{BB962C8B-B14F-4D97-AF65-F5344CB8AC3E}">
        <p14:creationId xmlns:p14="http://schemas.microsoft.com/office/powerpoint/2010/main" val="2682676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7" grpId="0" animBg="1"/>
      <p:bldP spid="58" grpId="0"/>
      <p:bldP spid="59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0BA33-AAB8-2D3E-936F-4FE8F25B3A2D}"/>
              </a:ext>
            </a:extLst>
          </p:cNvPr>
          <p:cNvSpPr txBox="1"/>
          <p:nvPr/>
        </p:nvSpPr>
        <p:spPr>
          <a:xfrm>
            <a:off x="130628" y="329742"/>
            <a:ext cx="11930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Thank You!</a:t>
            </a:r>
            <a:endParaRPr lang="en-US" sz="5400" dirty="0">
              <a:latin typeface="Franklin Gothic Book" panose="020B05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8385" y="4642910"/>
            <a:ext cx="14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www.gov.bm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19886" t="9948" r="62038" b="7240"/>
          <a:stretch/>
        </p:blipFill>
        <p:spPr bwMode="auto">
          <a:xfrm>
            <a:off x="9409587" y="2128311"/>
            <a:ext cx="1922209" cy="251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7543" y="3075057"/>
            <a:ext cx="10493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Franklin Gothic Book" panose="020B0503020102020204" pitchFamily="34" charset="0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109946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85160" y="0"/>
            <a:ext cx="8844280" cy="132556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NATIONAL DRUG CONTROL </a:t>
            </a:r>
            <a:b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VISION, MISSION, GOALS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97F1FFE-6367-6FA8-3B52-197AF19A9639}"/>
              </a:ext>
            </a:extLst>
          </p:cNvPr>
          <p:cNvSpPr txBox="1">
            <a:spLocks/>
          </p:cNvSpPr>
          <p:nvPr/>
        </p:nvSpPr>
        <p:spPr>
          <a:xfrm>
            <a:off x="1764353" y="4540895"/>
            <a:ext cx="7518153" cy="21082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GOALS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Franklin Gothic Book" panose="020B0503020102020204" pitchFamily="34" charset="0"/>
              <a:buChar char="═"/>
            </a:pPr>
            <a:r>
              <a:rPr lang="en-US" sz="2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prevent alcohol and drug misuse/abuse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Franklin Gothic Book" panose="020B0503020102020204" pitchFamily="34" charset="0"/>
              <a:buChar char="═"/>
            </a:pPr>
            <a:r>
              <a:rPr lang="en-US" sz="2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decrease drug-related harms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Franklin Gothic Book" panose="020B0503020102020204" pitchFamily="34" charset="0"/>
              <a:buChar char="═"/>
            </a:pPr>
            <a:r>
              <a:rPr lang="en-US" sz="2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promote rehabilitation and recovery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68F07D-14E0-A0D8-57FC-00450B0846E5}"/>
              </a:ext>
            </a:extLst>
          </p:cNvPr>
          <p:cNvGrpSpPr/>
          <p:nvPr/>
        </p:nvGrpSpPr>
        <p:grpSpPr>
          <a:xfrm>
            <a:off x="965508" y="4496774"/>
            <a:ext cx="632296" cy="632296"/>
            <a:chOff x="2133600" y="3181350"/>
            <a:chExt cx="1362075" cy="1362075"/>
          </a:xfrm>
          <a:solidFill>
            <a:schemeClr val="accent3"/>
          </a:solidFill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E6EAEE8E-53AB-CADF-C822-4B0AD24DA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600" y="3181350"/>
              <a:ext cx="1362075" cy="1362075"/>
            </a:xfrm>
            <a:custGeom>
              <a:avLst/>
              <a:gdLst>
                <a:gd name="T0" fmla="*/ 1428 w 3432"/>
                <a:gd name="T1" fmla="*/ 253 h 3432"/>
                <a:gd name="T2" fmla="*/ 1073 w 3432"/>
                <a:gd name="T3" fmla="*/ 371 h 3432"/>
                <a:gd name="T4" fmla="*/ 763 w 3432"/>
                <a:gd name="T5" fmla="*/ 570 h 3432"/>
                <a:gd name="T6" fmla="*/ 513 w 3432"/>
                <a:gd name="T7" fmla="*/ 836 h 3432"/>
                <a:gd name="T8" fmla="*/ 334 w 3432"/>
                <a:gd name="T9" fmla="*/ 1158 h 3432"/>
                <a:gd name="T10" fmla="*/ 237 w 3432"/>
                <a:gd name="T11" fmla="*/ 1522 h 3432"/>
                <a:gd name="T12" fmla="*/ 237 w 3432"/>
                <a:gd name="T13" fmla="*/ 1910 h 3432"/>
                <a:gd name="T14" fmla="*/ 334 w 3432"/>
                <a:gd name="T15" fmla="*/ 2274 h 3432"/>
                <a:gd name="T16" fmla="*/ 513 w 3432"/>
                <a:gd name="T17" fmla="*/ 2596 h 3432"/>
                <a:gd name="T18" fmla="*/ 763 w 3432"/>
                <a:gd name="T19" fmla="*/ 2862 h 3432"/>
                <a:gd name="T20" fmla="*/ 1073 w 3432"/>
                <a:gd name="T21" fmla="*/ 3061 h 3432"/>
                <a:gd name="T22" fmla="*/ 1428 w 3432"/>
                <a:gd name="T23" fmla="*/ 3179 h 3432"/>
                <a:gd name="T24" fmla="*/ 1814 w 3432"/>
                <a:gd name="T25" fmla="*/ 3204 h 3432"/>
                <a:gd name="T26" fmla="*/ 2187 w 3432"/>
                <a:gd name="T27" fmla="*/ 3130 h 3432"/>
                <a:gd name="T28" fmla="*/ 2520 w 3432"/>
                <a:gd name="T29" fmla="*/ 2971 h 3432"/>
                <a:gd name="T30" fmla="*/ 2802 w 3432"/>
                <a:gd name="T31" fmla="*/ 2737 h 3432"/>
                <a:gd name="T32" fmla="*/ 3018 w 3432"/>
                <a:gd name="T33" fmla="*/ 2441 h 3432"/>
                <a:gd name="T34" fmla="*/ 3157 w 3432"/>
                <a:gd name="T35" fmla="*/ 2097 h 3432"/>
                <a:gd name="T36" fmla="*/ 3207 w 3432"/>
                <a:gd name="T37" fmla="*/ 1716 h 3432"/>
                <a:gd name="T38" fmla="*/ 3157 w 3432"/>
                <a:gd name="T39" fmla="*/ 1335 h 3432"/>
                <a:gd name="T40" fmla="*/ 3018 w 3432"/>
                <a:gd name="T41" fmla="*/ 991 h 3432"/>
                <a:gd name="T42" fmla="*/ 2802 w 3432"/>
                <a:gd name="T43" fmla="*/ 695 h 3432"/>
                <a:gd name="T44" fmla="*/ 2520 w 3432"/>
                <a:gd name="T45" fmla="*/ 461 h 3432"/>
                <a:gd name="T46" fmla="*/ 2187 w 3432"/>
                <a:gd name="T47" fmla="*/ 302 h 3432"/>
                <a:gd name="T48" fmla="*/ 1814 w 3432"/>
                <a:gd name="T49" fmla="*/ 228 h 3432"/>
                <a:gd name="T50" fmla="*/ 1923 w 3432"/>
                <a:gd name="T51" fmla="*/ 12 h 3432"/>
                <a:gd name="T52" fmla="*/ 2314 w 3432"/>
                <a:gd name="T53" fmla="*/ 107 h 3432"/>
                <a:gd name="T54" fmla="*/ 2664 w 3432"/>
                <a:gd name="T55" fmla="*/ 287 h 3432"/>
                <a:gd name="T56" fmla="*/ 2963 w 3432"/>
                <a:gd name="T57" fmla="*/ 538 h 3432"/>
                <a:gd name="T58" fmla="*/ 3197 w 3432"/>
                <a:gd name="T59" fmla="*/ 851 h 3432"/>
                <a:gd name="T60" fmla="*/ 3356 w 3432"/>
                <a:gd name="T61" fmla="*/ 1213 h 3432"/>
                <a:gd name="T62" fmla="*/ 3429 w 3432"/>
                <a:gd name="T63" fmla="*/ 1612 h 3432"/>
                <a:gd name="T64" fmla="*/ 3404 w 3432"/>
                <a:gd name="T65" fmla="*/ 2024 h 3432"/>
                <a:gd name="T66" fmla="*/ 3287 w 3432"/>
                <a:gd name="T67" fmla="*/ 2406 h 3432"/>
                <a:gd name="T68" fmla="*/ 3089 w 3432"/>
                <a:gd name="T69" fmla="*/ 2745 h 3432"/>
                <a:gd name="T70" fmla="*/ 2820 w 3432"/>
                <a:gd name="T71" fmla="*/ 3027 h 3432"/>
                <a:gd name="T72" fmla="*/ 2495 w 3432"/>
                <a:gd name="T73" fmla="*/ 3245 h 3432"/>
                <a:gd name="T74" fmla="*/ 2123 w 3432"/>
                <a:gd name="T75" fmla="*/ 3383 h 3432"/>
                <a:gd name="T76" fmla="*/ 1715 w 3432"/>
                <a:gd name="T77" fmla="*/ 3432 h 3432"/>
                <a:gd name="T78" fmla="*/ 1309 w 3432"/>
                <a:gd name="T79" fmla="*/ 3383 h 3432"/>
                <a:gd name="T80" fmla="*/ 937 w 3432"/>
                <a:gd name="T81" fmla="*/ 3245 h 3432"/>
                <a:gd name="T82" fmla="*/ 610 w 3432"/>
                <a:gd name="T83" fmla="*/ 3027 h 3432"/>
                <a:gd name="T84" fmla="*/ 343 w 3432"/>
                <a:gd name="T85" fmla="*/ 2745 h 3432"/>
                <a:gd name="T86" fmla="*/ 145 w 3432"/>
                <a:gd name="T87" fmla="*/ 2406 h 3432"/>
                <a:gd name="T88" fmla="*/ 28 w 3432"/>
                <a:gd name="T89" fmla="*/ 2024 h 3432"/>
                <a:gd name="T90" fmla="*/ 3 w 3432"/>
                <a:gd name="T91" fmla="*/ 1612 h 3432"/>
                <a:gd name="T92" fmla="*/ 76 w 3432"/>
                <a:gd name="T93" fmla="*/ 1213 h 3432"/>
                <a:gd name="T94" fmla="*/ 235 w 3432"/>
                <a:gd name="T95" fmla="*/ 851 h 3432"/>
                <a:gd name="T96" fmla="*/ 469 w 3432"/>
                <a:gd name="T97" fmla="*/ 538 h 3432"/>
                <a:gd name="T98" fmla="*/ 768 w 3432"/>
                <a:gd name="T99" fmla="*/ 287 h 3432"/>
                <a:gd name="T100" fmla="*/ 1118 w 3432"/>
                <a:gd name="T101" fmla="*/ 107 h 3432"/>
                <a:gd name="T102" fmla="*/ 1509 w 3432"/>
                <a:gd name="T103" fmla="*/ 12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32" h="3432">
                  <a:moveTo>
                    <a:pt x="1715" y="225"/>
                  </a:moveTo>
                  <a:lnTo>
                    <a:pt x="1618" y="228"/>
                  </a:lnTo>
                  <a:lnTo>
                    <a:pt x="1522" y="237"/>
                  </a:lnTo>
                  <a:lnTo>
                    <a:pt x="1428" y="253"/>
                  </a:lnTo>
                  <a:lnTo>
                    <a:pt x="1335" y="275"/>
                  </a:lnTo>
                  <a:lnTo>
                    <a:pt x="1245" y="302"/>
                  </a:lnTo>
                  <a:lnTo>
                    <a:pt x="1158" y="334"/>
                  </a:lnTo>
                  <a:lnTo>
                    <a:pt x="1073" y="371"/>
                  </a:lnTo>
                  <a:lnTo>
                    <a:pt x="991" y="414"/>
                  </a:lnTo>
                  <a:lnTo>
                    <a:pt x="912" y="461"/>
                  </a:lnTo>
                  <a:lnTo>
                    <a:pt x="836" y="513"/>
                  </a:lnTo>
                  <a:lnTo>
                    <a:pt x="763" y="570"/>
                  </a:lnTo>
                  <a:lnTo>
                    <a:pt x="695" y="630"/>
                  </a:lnTo>
                  <a:lnTo>
                    <a:pt x="630" y="695"/>
                  </a:lnTo>
                  <a:lnTo>
                    <a:pt x="570" y="763"/>
                  </a:lnTo>
                  <a:lnTo>
                    <a:pt x="513" y="836"/>
                  </a:lnTo>
                  <a:lnTo>
                    <a:pt x="461" y="912"/>
                  </a:lnTo>
                  <a:lnTo>
                    <a:pt x="414" y="991"/>
                  </a:lnTo>
                  <a:lnTo>
                    <a:pt x="371" y="1073"/>
                  </a:lnTo>
                  <a:lnTo>
                    <a:pt x="334" y="1158"/>
                  </a:lnTo>
                  <a:lnTo>
                    <a:pt x="302" y="1245"/>
                  </a:lnTo>
                  <a:lnTo>
                    <a:pt x="275" y="1335"/>
                  </a:lnTo>
                  <a:lnTo>
                    <a:pt x="253" y="1428"/>
                  </a:lnTo>
                  <a:lnTo>
                    <a:pt x="237" y="1522"/>
                  </a:lnTo>
                  <a:lnTo>
                    <a:pt x="228" y="1618"/>
                  </a:lnTo>
                  <a:lnTo>
                    <a:pt x="225" y="1716"/>
                  </a:lnTo>
                  <a:lnTo>
                    <a:pt x="228" y="1814"/>
                  </a:lnTo>
                  <a:lnTo>
                    <a:pt x="237" y="1910"/>
                  </a:lnTo>
                  <a:lnTo>
                    <a:pt x="253" y="2004"/>
                  </a:lnTo>
                  <a:lnTo>
                    <a:pt x="275" y="2097"/>
                  </a:lnTo>
                  <a:lnTo>
                    <a:pt x="302" y="2187"/>
                  </a:lnTo>
                  <a:lnTo>
                    <a:pt x="334" y="2274"/>
                  </a:lnTo>
                  <a:lnTo>
                    <a:pt x="371" y="2359"/>
                  </a:lnTo>
                  <a:lnTo>
                    <a:pt x="414" y="2441"/>
                  </a:lnTo>
                  <a:lnTo>
                    <a:pt x="461" y="2520"/>
                  </a:lnTo>
                  <a:lnTo>
                    <a:pt x="513" y="2596"/>
                  </a:lnTo>
                  <a:lnTo>
                    <a:pt x="570" y="2669"/>
                  </a:lnTo>
                  <a:lnTo>
                    <a:pt x="630" y="2737"/>
                  </a:lnTo>
                  <a:lnTo>
                    <a:pt x="695" y="2802"/>
                  </a:lnTo>
                  <a:lnTo>
                    <a:pt x="763" y="2862"/>
                  </a:lnTo>
                  <a:lnTo>
                    <a:pt x="836" y="2919"/>
                  </a:lnTo>
                  <a:lnTo>
                    <a:pt x="912" y="2971"/>
                  </a:lnTo>
                  <a:lnTo>
                    <a:pt x="991" y="3018"/>
                  </a:lnTo>
                  <a:lnTo>
                    <a:pt x="1073" y="3061"/>
                  </a:lnTo>
                  <a:lnTo>
                    <a:pt x="1158" y="3098"/>
                  </a:lnTo>
                  <a:lnTo>
                    <a:pt x="1245" y="3130"/>
                  </a:lnTo>
                  <a:lnTo>
                    <a:pt x="1335" y="3157"/>
                  </a:lnTo>
                  <a:lnTo>
                    <a:pt x="1428" y="3179"/>
                  </a:lnTo>
                  <a:lnTo>
                    <a:pt x="1522" y="3195"/>
                  </a:lnTo>
                  <a:lnTo>
                    <a:pt x="1618" y="3204"/>
                  </a:lnTo>
                  <a:lnTo>
                    <a:pt x="1715" y="3207"/>
                  </a:lnTo>
                  <a:lnTo>
                    <a:pt x="1814" y="3204"/>
                  </a:lnTo>
                  <a:lnTo>
                    <a:pt x="1910" y="3195"/>
                  </a:lnTo>
                  <a:lnTo>
                    <a:pt x="2004" y="3179"/>
                  </a:lnTo>
                  <a:lnTo>
                    <a:pt x="2097" y="3157"/>
                  </a:lnTo>
                  <a:lnTo>
                    <a:pt x="2187" y="3130"/>
                  </a:lnTo>
                  <a:lnTo>
                    <a:pt x="2274" y="3098"/>
                  </a:lnTo>
                  <a:lnTo>
                    <a:pt x="2359" y="3061"/>
                  </a:lnTo>
                  <a:lnTo>
                    <a:pt x="2441" y="3018"/>
                  </a:lnTo>
                  <a:lnTo>
                    <a:pt x="2520" y="2971"/>
                  </a:lnTo>
                  <a:lnTo>
                    <a:pt x="2596" y="2919"/>
                  </a:lnTo>
                  <a:lnTo>
                    <a:pt x="2669" y="2862"/>
                  </a:lnTo>
                  <a:lnTo>
                    <a:pt x="2737" y="2802"/>
                  </a:lnTo>
                  <a:lnTo>
                    <a:pt x="2802" y="2737"/>
                  </a:lnTo>
                  <a:lnTo>
                    <a:pt x="2862" y="2669"/>
                  </a:lnTo>
                  <a:lnTo>
                    <a:pt x="2919" y="2596"/>
                  </a:lnTo>
                  <a:lnTo>
                    <a:pt x="2971" y="2520"/>
                  </a:lnTo>
                  <a:lnTo>
                    <a:pt x="3018" y="2441"/>
                  </a:lnTo>
                  <a:lnTo>
                    <a:pt x="3061" y="2359"/>
                  </a:lnTo>
                  <a:lnTo>
                    <a:pt x="3098" y="2274"/>
                  </a:lnTo>
                  <a:lnTo>
                    <a:pt x="3130" y="2187"/>
                  </a:lnTo>
                  <a:lnTo>
                    <a:pt x="3157" y="2097"/>
                  </a:lnTo>
                  <a:lnTo>
                    <a:pt x="3179" y="2004"/>
                  </a:lnTo>
                  <a:lnTo>
                    <a:pt x="3195" y="1910"/>
                  </a:lnTo>
                  <a:lnTo>
                    <a:pt x="3204" y="1814"/>
                  </a:lnTo>
                  <a:lnTo>
                    <a:pt x="3207" y="1716"/>
                  </a:lnTo>
                  <a:lnTo>
                    <a:pt x="3204" y="1618"/>
                  </a:lnTo>
                  <a:lnTo>
                    <a:pt x="3195" y="1522"/>
                  </a:lnTo>
                  <a:lnTo>
                    <a:pt x="3179" y="1428"/>
                  </a:lnTo>
                  <a:lnTo>
                    <a:pt x="3157" y="1335"/>
                  </a:lnTo>
                  <a:lnTo>
                    <a:pt x="3130" y="1245"/>
                  </a:lnTo>
                  <a:lnTo>
                    <a:pt x="3098" y="1158"/>
                  </a:lnTo>
                  <a:lnTo>
                    <a:pt x="3061" y="1073"/>
                  </a:lnTo>
                  <a:lnTo>
                    <a:pt x="3018" y="991"/>
                  </a:lnTo>
                  <a:lnTo>
                    <a:pt x="2971" y="912"/>
                  </a:lnTo>
                  <a:lnTo>
                    <a:pt x="2919" y="836"/>
                  </a:lnTo>
                  <a:lnTo>
                    <a:pt x="2862" y="763"/>
                  </a:lnTo>
                  <a:lnTo>
                    <a:pt x="2802" y="695"/>
                  </a:lnTo>
                  <a:lnTo>
                    <a:pt x="2737" y="630"/>
                  </a:lnTo>
                  <a:lnTo>
                    <a:pt x="2669" y="570"/>
                  </a:lnTo>
                  <a:lnTo>
                    <a:pt x="2596" y="513"/>
                  </a:lnTo>
                  <a:lnTo>
                    <a:pt x="2520" y="461"/>
                  </a:lnTo>
                  <a:lnTo>
                    <a:pt x="2441" y="414"/>
                  </a:lnTo>
                  <a:lnTo>
                    <a:pt x="2359" y="371"/>
                  </a:lnTo>
                  <a:lnTo>
                    <a:pt x="2274" y="334"/>
                  </a:lnTo>
                  <a:lnTo>
                    <a:pt x="2187" y="302"/>
                  </a:lnTo>
                  <a:lnTo>
                    <a:pt x="2097" y="275"/>
                  </a:lnTo>
                  <a:lnTo>
                    <a:pt x="2004" y="253"/>
                  </a:lnTo>
                  <a:lnTo>
                    <a:pt x="1910" y="237"/>
                  </a:lnTo>
                  <a:lnTo>
                    <a:pt x="1814" y="228"/>
                  </a:lnTo>
                  <a:lnTo>
                    <a:pt x="1715" y="225"/>
                  </a:lnTo>
                  <a:close/>
                  <a:moveTo>
                    <a:pt x="1715" y="0"/>
                  </a:moveTo>
                  <a:lnTo>
                    <a:pt x="1820" y="3"/>
                  </a:lnTo>
                  <a:lnTo>
                    <a:pt x="1923" y="12"/>
                  </a:lnTo>
                  <a:lnTo>
                    <a:pt x="2024" y="28"/>
                  </a:lnTo>
                  <a:lnTo>
                    <a:pt x="2123" y="49"/>
                  </a:lnTo>
                  <a:lnTo>
                    <a:pt x="2219" y="76"/>
                  </a:lnTo>
                  <a:lnTo>
                    <a:pt x="2314" y="107"/>
                  </a:lnTo>
                  <a:lnTo>
                    <a:pt x="2406" y="145"/>
                  </a:lnTo>
                  <a:lnTo>
                    <a:pt x="2495" y="187"/>
                  </a:lnTo>
                  <a:lnTo>
                    <a:pt x="2581" y="235"/>
                  </a:lnTo>
                  <a:lnTo>
                    <a:pt x="2664" y="287"/>
                  </a:lnTo>
                  <a:lnTo>
                    <a:pt x="2745" y="343"/>
                  </a:lnTo>
                  <a:lnTo>
                    <a:pt x="2820" y="405"/>
                  </a:lnTo>
                  <a:lnTo>
                    <a:pt x="2894" y="469"/>
                  </a:lnTo>
                  <a:lnTo>
                    <a:pt x="2963" y="538"/>
                  </a:lnTo>
                  <a:lnTo>
                    <a:pt x="3027" y="612"/>
                  </a:lnTo>
                  <a:lnTo>
                    <a:pt x="3089" y="687"/>
                  </a:lnTo>
                  <a:lnTo>
                    <a:pt x="3145" y="768"/>
                  </a:lnTo>
                  <a:lnTo>
                    <a:pt x="3197" y="851"/>
                  </a:lnTo>
                  <a:lnTo>
                    <a:pt x="3245" y="937"/>
                  </a:lnTo>
                  <a:lnTo>
                    <a:pt x="3287" y="1026"/>
                  </a:lnTo>
                  <a:lnTo>
                    <a:pt x="3325" y="1118"/>
                  </a:lnTo>
                  <a:lnTo>
                    <a:pt x="3356" y="1213"/>
                  </a:lnTo>
                  <a:lnTo>
                    <a:pt x="3383" y="1309"/>
                  </a:lnTo>
                  <a:lnTo>
                    <a:pt x="3404" y="1408"/>
                  </a:lnTo>
                  <a:lnTo>
                    <a:pt x="3420" y="1509"/>
                  </a:lnTo>
                  <a:lnTo>
                    <a:pt x="3429" y="1612"/>
                  </a:lnTo>
                  <a:lnTo>
                    <a:pt x="3432" y="1716"/>
                  </a:lnTo>
                  <a:lnTo>
                    <a:pt x="3429" y="1820"/>
                  </a:lnTo>
                  <a:lnTo>
                    <a:pt x="3420" y="1923"/>
                  </a:lnTo>
                  <a:lnTo>
                    <a:pt x="3404" y="2024"/>
                  </a:lnTo>
                  <a:lnTo>
                    <a:pt x="3383" y="2123"/>
                  </a:lnTo>
                  <a:lnTo>
                    <a:pt x="3356" y="2219"/>
                  </a:lnTo>
                  <a:lnTo>
                    <a:pt x="3325" y="2314"/>
                  </a:lnTo>
                  <a:lnTo>
                    <a:pt x="3287" y="2406"/>
                  </a:lnTo>
                  <a:lnTo>
                    <a:pt x="3245" y="2495"/>
                  </a:lnTo>
                  <a:lnTo>
                    <a:pt x="3197" y="2581"/>
                  </a:lnTo>
                  <a:lnTo>
                    <a:pt x="3145" y="2664"/>
                  </a:lnTo>
                  <a:lnTo>
                    <a:pt x="3089" y="2745"/>
                  </a:lnTo>
                  <a:lnTo>
                    <a:pt x="3027" y="2820"/>
                  </a:lnTo>
                  <a:lnTo>
                    <a:pt x="2963" y="2894"/>
                  </a:lnTo>
                  <a:lnTo>
                    <a:pt x="2894" y="2963"/>
                  </a:lnTo>
                  <a:lnTo>
                    <a:pt x="2820" y="3027"/>
                  </a:lnTo>
                  <a:lnTo>
                    <a:pt x="2745" y="3089"/>
                  </a:lnTo>
                  <a:lnTo>
                    <a:pt x="2664" y="3145"/>
                  </a:lnTo>
                  <a:lnTo>
                    <a:pt x="2581" y="3197"/>
                  </a:lnTo>
                  <a:lnTo>
                    <a:pt x="2495" y="3245"/>
                  </a:lnTo>
                  <a:lnTo>
                    <a:pt x="2406" y="3287"/>
                  </a:lnTo>
                  <a:lnTo>
                    <a:pt x="2314" y="3325"/>
                  </a:lnTo>
                  <a:lnTo>
                    <a:pt x="2219" y="3356"/>
                  </a:lnTo>
                  <a:lnTo>
                    <a:pt x="2123" y="3383"/>
                  </a:lnTo>
                  <a:lnTo>
                    <a:pt x="2024" y="3404"/>
                  </a:lnTo>
                  <a:lnTo>
                    <a:pt x="1923" y="3420"/>
                  </a:lnTo>
                  <a:lnTo>
                    <a:pt x="1820" y="3429"/>
                  </a:lnTo>
                  <a:lnTo>
                    <a:pt x="1715" y="3432"/>
                  </a:lnTo>
                  <a:lnTo>
                    <a:pt x="1612" y="3429"/>
                  </a:lnTo>
                  <a:lnTo>
                    <a:pt x="1509" y="3420"/>
                  </a:lnTo>
                  <a:lnTo>
                    <a:pt x="1408" y="3404"/>
                  </a:lnTo>
                  <a:lnTo>
                    <a:pt x="1309" y="3383"/>
                  </a:lnTo>
                  <a:lnTo>
                    <a:pt x="1213" y="3356"/>
                  </a:lnTo>
                  <a:lnTo>
                    <a:pt x="1118" y="3325"/>
                  </a:lnTo>
                  <a:lnTo>
                    <a:pt x="1025" y="3287"/>
                  </a:lnTo>
                  <a:lnTo>
                    <a:pt x="937" y="3245"/>
                  </a:lnTo>
                  <a:lnTo>
                    <a:pt x="851" y="3197"/>
                  </a:lnTo>
                  <a:lnTo>
                    <a:pt x="768" y="3145"/>
                  </a:lnTo>
                  <a:lnTo>
                    <a:pt x="687" y="3089"/>
                  </a:lnTo>
                  <a:lnTo>
                    <a:pt x="610" y="3027"/>
                  </a:lnTo>
                  <a:lnTo>
                    <a:pt x="538" y="2963"/>
                  </a:lnTo>
                  <a:lnTo>
                    <a:pt x="469" y="2894"/>
                  </a:lnTo>
                  <a:lnTo>
                    <a:pt x="405" y="2820"/>
                  </a:lnTo>
                  <a:lnTo>
                    <a:pt x="343" y="2745"/>
                  </a:lnTo>
                  <a:lnTo>
                    <a:pt x="287" y="2664"/>
                  </a:lnTo>
                  <a:lnTo>
                    <a:pt x="235" y="2581"/>
                  </a:lnTo>
                  <a:lnTo>
                    <a:pt x="187" y="2495"/>
                  </a:lnTo>
                  <a:lnTo>
                    <a:pt x="145" y="2406"/>
                  </a:lnTo>
                  <a:lnTo>
                    <a:pt x="107" y="2314"/>
                  </a:lnTo>
                  <a:lnTo>
                    <a:pt x="76" y="2219"/>
                  </a:lnTo>
                  <a:lnTo>
                    <a:pt x="49" y="2123"/>
                  </a:lnTo>
                  <a:lnTo>
                    <a:pt x="28" y="2024"/>
                  </a:lnTo>
                  <a:lnTo>
                    <a:pt x="12" y="1923"/>
                  </a:lnTo>
                  <a:lnTo>
                    <a:pt x="3" y="1820"/>
                  </a:lnTo>
                  <a:lnTo>
                    <a:pt x="0" y="1716"/>
                  </a:lnTo>
                  <a:lnTo>
                    <a:pt x="3" y="1612"/>
                  </a:lnTo>
                  <a:lnTo>
                    <a:pt x="12" y="1509"/>
                  </a:lnTo>
                  <a:lnTo>
                    <a:pt x="28" y="1408"/>
                  </a:lnTo>
                  <a:lnTo>
                    <a:pt x="49" y="1309"/>
                  </a:lnTo>
                  <a:lnTo>
                    <a:pt x="76" y="1213"/>
                  </a:lnTo>
                  <a:lnTo>
                    <a:pt x="107" y="1118"/>
                  </a:lnTo>
                  <a:lnTo>
                    <a:pt x="145" y="1026"/>
                  </a:lnTo>
                  <a:lnTo>
                    <a:pt x="187" y="937"/>
                  </a:lnTo>
                  <a:lnTo>
                    <a:pt x="235" y="851"/>
                  </a:lnTo>
                  <a:lnTo>
                    <a:pt x="287" y="768"/>
                  </a:lnTo>
                  <a:lnTo>
                    <a:pt x="343" y="687"/>
                  </a:lnTo>
                  <a:lnTo>
                    <a:pt x="405" y="612"/>
                  </a:lnTo>
                  <a:lnTo>
                    <a:pt x="469" y="538"/>
                  </a:lnTo>
                  <a:lnTo>
                    <a:pt x="538" y="469"/>
                  </a:lnTo>
                  <a:lnTo>
                    <a:pt x="610" y="405"/>
                  </a:lnTo>
                  <a:lnTo>
                    <a:pt x="687" y="343"/>
                  </a:lnTo>
                  <a:lnTo>
                    <a:pt x="768" y="287"/>
                  </a:lnTo>
                  <a:lnTo>
                    <a:pt x="851" y="235"/>
                  </a:lnTo>
                  <a:lnTo>
                    <a:pt x="937" y="187"/>
                  </a:lnTo>
                  <a:lnTo>
                    <a:pt x="1025" y="145"/>
                  </a:lnTo>
                  <a:lnTo>
                    <a:pt x="1118" y="107"/>
                  </a:lnTo>
                  <a:lnTo>
                    <a:pt x="1213" y="76"/>
                  </a:lnTo>
                  <a:lnTo>
                    <a:pt x="1309" y="49"/>
                  </a:lnTo>
                  <a:lnTo>
                    <a:pt x="1408" y="28"/>
                  </a:lnTo>
                  <a:lnTo>
                    <a:pt x="1509" y="12"/>
                  </a:lnTo>
                  <a:lnTo>
                    <a:pt x="1612" y="3"/>
                  </a:lnTo>
                  <a:lnTo>
                    <a:pt x="1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4A70105B-C2D1-8CF1-9471-5395A3F69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375" y="3625850"/>
              <a:ext cx="644525" cy="473075"/>
            </a:xfrm>
            <a:custGeom>
              <a:avLst/>
              <a:gdLst>
                <a:gd name="T0" fmla="*/ 1514 w 1626"/>
                <a:gd name="T1" fmla="*/ 0 h 1190"/>
                <a:gd name="T2" fmla="*/ 1536 w 1626"/>
                <a:gd name="T3" fmla="*/ 2 h 1190"/>
                <a:gd name="T4" fmla="*/ 1557 w 1626"/>
                <a:gd name="T5" fmla="*/ 8 h 1190"/>
                <a:gd name="T6" fmla="*/ 1575 w 1626"/>
                <a:gd name="T7" fmla="*/ 19 h 1190"/>
                <a:gd name="T8" fmla="*/ 1593 w 1626"/>
                <a:gd name="T9" fmla="*/ 33 h 1190"/>
                <a:gd name="T10" fmla="*/ 1608 w 1626"/>
                <a:gd name="T11" fmla="*/ 51 h 1190"/>
                <a:gd name="T12" fmla="*/ 1618 w 1626"/>
                <a:gd name="T13" fmla="*/ 71 h 1190"/>
                <a:gd name="T14" fmla="*/ 1624 w 1626"/>
                <a:gd name="T15" fmla="*/ 92 h 1190"/>
                <a:gd name="T16" fmla="*/ 1626 w 1626"/>
                <a:gd name="T17" fmla="*/ 112 h 1190"/>
                <a:gd name="T18" fmla="*/ 1624 w 1626"/>
                <a:gd name="T19" fmla="*/ 134 h 1190"/>
                <a:gd name="T20" fmla="*/ 1618 w 1626"/>
                <a:gd name="T21" fmla="*/ 155 h 1190"/>
                <a:gd name="T22" fmla="*/ 1608 w 1626"/>
                <a:gd name="T23" fmla="*/ 175 h 1190"/>
                <a:gd name="T24" fmla="*/ 1593 w 1626"/>
                <a:gd name="T25" fmla="*/ 193 h 1190"/>
                <a:gd name="T26" fmla="*/ 629 w 1626"/>
                <a:gd name="T27" fmla="*/ 1157 h 1190"/>
                <a:gd name="T28" fmla="*/ 629 w 1626"/>
                <a:gd name="T29" fmla="*/ 1157 h 1190"/>
                <a:gd name="T30" fmla="*/ 611 w 1626"/>
                <a:gd name="T31" fmla="*/ 1171 h 1190"/>
                <a:gd name="T32" fmla="*/ 591 w 1626"/>
                <a:gd name="T33" fmla="*/ 1182 h 1190"/>
                <a:gd name="T34" fmla="*/ 571 w 1626"/>
                <a:gd name="T35" fmla="*/ 1188 h 1190"/>
                <a:gd name="T36" fmla="*/ 550 w 1626"/>
                <a:gd name="T37" fmla="*/ 1190 h 1190"/>
                <a:gd name="T38" fmla="*/ 528 w 1626"/>
                <a:gd name="T39" fmla="*/ 1188 h 1190"/>
                <a:gd name="T40" fmla="*/ 507 w 1626"/>
                <a:gd name="T41" fmla="*/ 1182 h 1190"/>
                <a:gd name="T42" fmla="*/ 487 w 1626"/>
                <a:gd name="T43" fmla="*/ 1171 h 1190"/>
                <a:gd name="T44" fmla="*/ 470 w 1626"/>
                <a:gd name="T45" fmla="*/ 1157 h 1190"/>
                <a:gd name="T46" fmla="*/ 33 w 1626"/>
                <a:gd name="T47" fmla="*/ 720 h 1190"/>
                <a:gd name="T48" fmla="*/ 18 w 1626"/>
                <a:gd name="T49" fmla="*/ 702 h 1190"/>
                <a:gd name="T50" fmla="*/ 8 w 1626"/>
                <a:gd name="T51" fmla="*/ 682 h 1190"/>
                <a:gd name="T52" fmla="*/ 2 w 1626"/>
                <a:gd name="T53" fmla="*/ 662 h 1190"/>
                <a:gd name="T54" fmla="*/ 0 w 1626"/>
                <a:gd name="T55" fmla="*/ 640 h 1190"/>
                <a:gd name="T56" fmla="*/ 2 w 1626"/>
                <a:gd name="T57" fmla="*/ 619 h 1190"/>
                <a:gd name="T58" fmla="*/ 8 w 1626"/>
                <a:gd name="T59" fmla="*/ 598 h 1190"/>
                <a:gd name="T60" fmla="*/ 18 w 1626"/>
                <a:gd name="T61" fmla="*/ 578 h 1190"/>
                <a:gd name="T62" fmla="*/ 33 w 1626"/>
                <a:gd name="T63" fmla="*/ 561 h 1190"/>
                <a:gd name="T64" fmla="*/ 51 w 1626"/>
                <a:gd name="T65" fmla="*/ 546 h 1190"/>
                <a:gd name="T66" fmla="*/ 69 w 1626"/>
                <a:gd name="T67" fmla="*/ 536 h 1190"/>
                <a:gd name="T68" fmla="*/ 90 w 1626"/>
                <a:gd name="T69" fmla="*/ 529 h 1190"/>
                <a:gd name="T70" fmla="*/ 112 w 1626"/>
                <a:gd name="T71" fmla="*/ 527 h 1190"/>
                <a:gd name="T72" fmla="*/ 134 w 1626"/>
                <a:gd name="T73" fmla="*/ 529 h 1190"/>
                <a:gd name="T74" fmla="*/ 155 w 1626"/>
                <a:gd name="T75" fmla="*/ 536 h 1190"/>
                <a:gd name="T76" fmla="*/ 174 w 1626"/>
                <a:gd name="T77" fmla="*/ 546 h 1190"/>
                <a:gd name="T78" fmla="*/ 192 w 1626"/>
                <a:gd name="T79" fmla="*/ 561 h 1190"/>
                <a:gd name="T80" fmla="*/ 550 w 1626"/>
                <a:gd name="T81" fmla="*/ 918 h 1190"/>
                <a:gd name="T82" fmla="*/ 1434 w 1626"/>
                <a:gd name="T83" fmla="*/ 33 h 1190"/>
                <a:gd name="T84" fmla="*/ 1452 w 1626"/>
                <a:gd name="T85" fmla="*/ 19 h 1190"/>
                <a:gd name="T86" fmla="*/ 1471 w 1626"/>
                <a:gd name="T87" fmla="*/ 8 h 1190"/>
                <a:gd name="T88" fmla="*/ 1492 w 1626"/>
                <a:gd name="T89" fmla="*/ 2 h 1190"/>
                <a:gd name="T90" fmla="*/ 1514 w 1626"/>
                <a:gd name="T91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6" h="1190">
                  <a:moveTo>
                    <a:pt x="1514" y="0"/>
                  </a:moveTo>
                  <a:lnTo>
                    <a:pt x="1536" y="2"/>
                  </a:lnTo>
                  <a:lnTo>
                    <a:pt x="1557" y="8"/>
                  </a:lnTo>
                  <a:lnTo>
                    <a:pt x="1575" y="19"/>
                  </a:lnTo>
                  <a:lnTo>
                    <a:pt x="1593" y="33"/>
                  </a:lnTo>
                  <a:lnTo>
                    <a:pt x="1608" y="51"/>
                  </a:lnTo>
                  <a:lnTo>
                    <a:pt x="1618" y="71"/>
                  </a:lnTo>
                  <a:lnTo>
                    <a:pt x="1624" y="92"/>
                  </a:lnTo>
                  <a:lnTo>
                    <a:pt x="1626" y="112"/>
                  </a:lnTo>
                  <a:lnTo>
                    <a:pt x="1624" y="134"/>
                  </a:lnTo>
                  <a:lnTo>
                    <a:pt x="1618" y="155"/>
                  </a:lnTo>
                  <a:lnTo>
                    <a:pt x="1608" y="175"/>
                  </a:lnTo>
                  <a:lnTo>
                    <a:pt x="1593" y="193"/>
                  </a:lnTo>
                  <a:lnTo>
                    <a:pt x="629" y="1157"/>
                  </a:lnTo>
                  <a:lnTo>
                    <a:pt x="629" y="1157"/>
                  </a:lnTo>
                  <a:lnTo>
                    <a:pt x="611" y="1171"/>
                  </a:lnTo>
                  <a:lnTo>
                    <a:pt x="591" y="1182"/>
                  </a:lnTo>
                  <a:lnTo>
                    <a:pt x="571" y="1188"/>
                  </a:lnTo>
                  <a:lnTo>
                    <a:pt x="550" y="1190"/>
                  </a:lnTo>
                  <a:lnTo>
                    <a:pt x="528" y="1188"/>
                  </a:lnTo>
                  <a:lnTo>
                    <a:pt x="507" y="1182"/>
                  </a:lnTo>
                  <a:lnTo>
                    <a:pt x="487" y="1171"/>
                  </a:lnTo>
                  <a:lnTo>
                    <a:pt x="470" y="1157"/>
                  </a:lnTo>
                  <a:lnTo>
                    <a:pt x="33" y="720"/>
                  </a:lnTo>
                  <a:lnTo>
                    <a:pt x="18" y="702"/>
                  </a:lnTo>
                  <a:lnTo>
                    <a:pt x="8" y="682"/>
                  </a:lnTo>
                  <a:lnTo>
                    <a:pt x="2" y="662"/>
                  </a:lnTo>
                  <a:lnTo>
                    <a:pt x="0" y="640"/>
                  </a:lnTo>
                  <a:lnTo>
                    <a:pt x="2" y="619"/>
                  </a:lnTo>
                  <a:lnTo>
                    <a:pt x="8" y="598"/>
                  </a:lnTo>
                  <a:lnTo>
                    <a:pt x="18" y="578"/>
                  </a:lnTo>
                  <a:lnTo>
                    <a:pt x="33" y="561"/>
                  </a:lnTo>
                  <a:lnTo>
                    <a:pt x="51" y="546"/>
                  </a:lnTo>
                  <a:lnTo>
                    <a:pt x="69" y="536"/>
                  </a:lnTo>
                  <a:lnTo>
                    <a:pt x="90" y="529"/>
                  </a:lnTo>
                  <a:lnTo>
                    <a:pt x="112" y="527"/>
                  </a:lnTo>
                  <a:lnTo>
                    <a:pt x="134" y="529"/>
                  </a:lnTo>
                  <a:lnTo>
                    <a:pt x="155" y="536"/>
                  </a:lnTo>
                  <a:lnTo>
                    <a:pt x="174" y="546"/>
                  </a:lnTo>
                  <a:lnTo>
                    <a:pt x="192" y="561"/>
                  </a:lnTo>
                  <a:lnTo>
                    <a:pt x="550" y="918"/>
                  </a:lnTo>
                  <a:lnTo>
                    <a:pt x="1434" y="33"/>
                  </a:lnTo>
                  <a:lnTo>
                    <a:pt x="1452" y="19"/>
                  </a:lnTo>
                  <a:lnTo>
                    <a:pt x="1471" y="8"/>
                  </a:lnTo>
                  <a:lnTo>
                    <a:pt x="1492" y="2"/>
                  </a:lnTo>
                  <a:lnTo>
                    <a:pt x="1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7EB9D97-0556-ABD7-4722-83214B97C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988265"/>
              </p:ext>
            </p:extLst>
          </p:nvPr>
        </p:nvGraphicFramePr>
        <p:xfrm>
          <a:off x="884830" y="1568063"/>
          <a:ext cx="1042234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8C93C8F-6E31-261A-2412-59EF769C2FDD}"/>
              </a:ext>
            </a:extLst>
          </p:cNvPr>
          <p:cNvGrpSpPr/>
          <p:nvPr/>
        </p:nvGrpSpPr>
        <p:grpSpPr>
          <a:xfrm>
            <a:off x="9121748" y="4540895"/>
            <a:ext cx="2133600" cy="2133600"/>
            <a:chOff x="5411152" y="1168648"/>
            <a:chExt cx="3328988" cy="332898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B4B0C22-4B97-7DCD-8BEB-027E817B8B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1152" y="1168648"/>
              <a:ext cx="3328988" cy="3328988"/>
            </a:xfrm>
            <a:custGeom>
              <a:avLst/>
              <a:gdLst>
                <a:gd name="T0" fmla="*/ 1997 w 2048"/>
                <a:gd name="T1" fmla="*/ 390 h 2048"/>
                <a:gd name="T2" fmla="*/ 1960 w 2048"/>
                <a:gd name="T3" fmla="*/ 288 h 2048"/>
                <a:gd name="T4" fmla="*/ 1760 w 2048"/>
                <a:gd name="T5" fmla="*/ 88 h 2048"/>
                <a:gd name="T6" fmla="*/ 1658 w 2048"/>
                <a:gd name="T7" fmla="*/ 51 h 2048"/>
                <a:gd name="T8" fmla="*/ 1024 w 2048"/>
                <a:gd name="T9" fmla="*/ 0 h 2048"/>
                <a:gd name="T10" fmla="*/ 0 w 2048"/>
                <a:gd name="T11" fmla="*/ 1024 h 2048"/>
                <a:gd name="T12" fmla="*/ 1024 w 2048"/>
                <a:gd name="T13" fmla="*/ 2048 h 2048"/>
                <a:gd name="T14" fmla="*/ 2048 w 2048"/>
                <a:gd name="T15" fmla="*/ 1024 h 2048"/>
                <a:gd name="T16" fmla="*/ 1660 w 2048"/>
                <a:gd name="T17" fmla="*/ 333 h 2048"/>
                <a:gd name="T18" fmla="*/ 1821 w 2048"/>
                <a:gd name="T19" fmla="*/ 397 h 2048"/>
                <a:gd name="T20" fmla="*/ 1521 w 2048"/>
                <a:gd name="T21" fmla="*/ 527 h 2048"/>
                <a:gd name="T22" fmla="*/ 1651 w 2048"/>
                <a:gd name="T23" fmla="*/ 227 h 2048"/>
                <a:gd name="T24" fmla="*/ 1228 w 2048"/>
                <a:gd name="T25" fmla="*/ 1024 h 2048"/>
                <a:gd name="T26" fmla="*/ 820 w 2048"/>
                <a:gd name="T27" fmla="*/ 1024 h 2048"/>
                <a:gd name="T28" fmla="*/ 1119 w 2048"/>
                <a:gd name="T29" fmla="*/ 844 h 2048"/>
                <a:gd name="T30" fmla="*/ 982 w 2048"/>
                <a:gd name="T31" fmla="*/ 1066 h 2048"/>
                <a:gd name="T32" fmla="*/ 1066 w 2048"/>
                <a:gd name="T33" fmla="*/ 1066 h 2048"/>
                <a:gd name="T34" fmla="*/ 1228 w 2048"/>
                <a:gd name="T35" fmla="*/ 1024 h 2048"/>
                <a:gd name="T36" fmla="*/ 1024 w 2048"/>
                <a:gd name="T37" fmla="*/ 700 h 2048"/>
                <a:gd name="T38" fmla="*/ 1024 w 2048"/>
                <a:gd name="T39" fmla="*/ 1348 h 2048"/>
                <a:gd name="T40" fmla="*/ 1291 w 2048"/>
                <a:gd name="T41" fmla="*/ 841 h 2048"/>
                <a:gd name="T42" fmla="*/ 1588 w 2048"/>
                <a:gd name="T43" fmla="*/ 1024 h 2048"/>
                <a:gd name="T44" fmla="*/ 460 w 2048"/>
                <a:gd name="T45" fmla="*/ 1024 h 2048"/>
                <a:gd name="T46" fmla="*/ 1378 w 2048"/>
                <a:gd name="T47" fmla="*/ 585 h 2048"/>
                <a:gd name="T48" fmla="*/ 1663 w 2048"/>
                <a:gd name="T49" fmla="*/ 1663 h 2048"/>
                <a:gd name="T50" fmla="*/ 385 w 2048"/>
                <a:gd name="T51" fmla="*/ 1663 h 2048"/>
                <a:gd name="T52" fmla="*/ 385 w 2048"/>
                <a:gd name="T53" fmla="*/ 385 h 2048"/>
                <a:gd name="T54" fmla="*/ 1471 w 2048"/>
                <a:gd name="T55" fmla="*/ 238 h 2048"/>
                <a:gd name="T56" fmla="*/ 1385 w 2048"/>
                <a:gd name="T57" fmla="*/ 346 h 2048"/>
                <a:gd name="T58" fmla="*/ 1394 w 2048"/>
                <a:gd name="T59" fmla="*/ 449 h 2048"/>
                <a:gd name="T60" fmla="*/ 340 w 2048"/>
                <a:gd name="T61" fmla="*/ 1024 h 2048"/>
                <a:gd name="T62" fmla="*/ 1708 w 2048"/>
                <a:gd name="T63" fmla="*/ 1024 h 2048"/>
                <a:gd name="T64" fmla="*/ 1695 w 2048"/>
                <a:gd name="T65" fmla="*/ 662 h 2048"/>
                <a:gd name="T66" fmla="*/ 1701 w 2048"/>
                <a:gd name="T67" fmla="*/ 663 h 2048"/>
                <a:gd name="T68" fmla="*/ 1707 w 2048"/>
                <a:gd name="T69" fmla="*/ 662 h 2048"/>
                <a:gd name="T70" fmla="*/ 1713 w 2048"/>
                <a:gd name="T71" fmla="*/ 661 h 2048"/>
                <a:gd name="T72" fmla="*/ 1719 w 2048"/>
                <a:gd name="T73" fmla="*/ 659 h 2048"/>
                <a:gd name="T74" fmla="*/ 1725 w 2048"/>
                <a:gd name="T75" fmla="*/ 657 h 2048"/>
                <a:gd name="T76" fmla="*/ 1731 w 2048"/>
                <a:gd name="T77" fmla="*/ 654 h 2048"/>
                <a:gd name="T78" fmla="*/ 1736 w 2048"/>
                <a:gd name="T79" fmla="*/ 650 h 2048"/>
                <a:gd name="T80" fmla="*/ 1742 w 2048"/>
                <a:gd name="T81" fmla="*/ 645 h 2048"/>
                <a:gd name="T82" fmla="*/ 1928 w 2048"/>
                <a:gd name="T83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8" h="2048">
                  <a:moveTo>
                    <a:pt x="1898" y="490"/>
                  </a:moveTo>
                  <a:cubicBezTo>
                    <a:pt x="1997" y="390"/>
                    <a:pt x="1997" y="390"/>
                    <a:pt x="1997" y="390"/>
                  </a:cubicBezTo>
                  <a:cubicBezTo>
                    <a:pt x="2013" y="374"/>
                    <a:pt x="2019" y="349"/>
                    <a:pt x="2011" y="327"/>
                  </a:cubicBezTo>
                  <a:cubicBezTo>
                    <a:pt x="2003" y="305"/>
                    <a:pt x="1983" y="290"/>
                    <a:pt x="1960" y="288"/>
                  </a:cubicBezTo>
                  <a:cubicBezTo>
                    <a:pt x="1775" y="273"/>
                    <a:pt x="1775" y="273"/>
                    <a:pt x="1775" y="273"/>
                  </a:cubicBezTo>
                  <a:cubicBezTo>
                    <a:pt x="1760" y="88"/>
                    <a:pt x="1760" y="88"/>
                    <a:pt x="1760" y="88"/>
                  </a:cubicBezTo>
                  <a:cubicBezTo>
                    <a:pt x="1758" y="65"/>
                    <a:pt x="1743" y="45"/>
                    <a:pt x="1721" y="37"/>
                  </a:cubicBezTo>
                  <a:cubicBezTo>
                    <a:pt x="1699" y="29"/>
                    <a:pt x="1674" y="35"/>
                    <a:pt x="1658" y="51"/>
                  </a:cubicBezTo>
                  <a:cubicBezTo>
                    <a:pt x="1558" y="150"/>
                    <a:pt x="1558" y="150"/>
                    <a:pt x="1558" y="150"/>
                  </a:cubicBezTo>
                  <a:cubicBezTo>
                    <a:pt x="1398" y="52"/>
                    <a:pt x="1214" y="0"/>
                    <a:pt x="1024" y="0"/>
                  </a:cubicBezTo>
                  <a:cubicBezTo>
                    <a:pt x="750" y="0"/>
                    <a:pt x="493" y="107"/>
                    <a:pt x="300" y="300"/>
                  </a:cubicBezTo>
                  <a:cubicBezTo>
                    <a:pt x="107" y="493"/>
                    <a:pt x="0" y="750"/>
                    <a:pt x="0" y="1024"/>
                  </a:cubicBezTo>
                  <a:cubicBezTo>
                    <a:pt x="0" y="1298"/>
                    <a:pt x="107" y="1555"/>
                    <a:pt x="300" y="1748"/>
                  </a:cubicBezTo>
                  <a:cubicBezTo>
                    <a:pt x="493" y="1941"/>
                    <a:pt x="750" y="2048"/>
                    <a:pt x="1024" y="2048"/>
                  </a:cubicBezTo>
                  <a:cubicBezTo>
                    <a:pt x="1298" y="2048"/>
                    <a:pt x="1555" y="1941"/>
                    <a:pt x="1748" y="1748"/>
                  </a:cubicBezTo>
                  <a:cubicBezTo>
                    <a:pt x="1941" y="1555"/>
                    <a:pt x="2048" y="1298"/>
                    <a:pt x="2048" y="1024"/>
                  </a:cubicBezTo>
                  <a:cubicBezTo>
                    <a:pt x="2048" y="834"/>
                    <a:pt x="1996" y="650"/>
                    <a:pt x="1898" y="490"/>
                  </a:cubicBezTo>
                  <a:close/>
                  <a:moveTo>
                    <a:pt x="1660" y="333"/>
                  </a:moveTo>
                  <a:cubicBezTo>
                    <a:pt x="1662" y="362"/>
                    <a:pt x="1686" y="386"/>
                    <a:pt x="1715" y="388"/>
                  </a:cubicBezTo>
                  <a:cubicBezTo>
                    <a:pt x="1821" y="397"/>
                    <a:pt x="1821" y="397"/>
                    <a:pt x="1821" y="397"/>
                  </a:cubicBezTo>
                  <a:cubicBezTo>
                    <a:pt x="1677" y="540"/>
                    <a:pt x="1677" y="540"/>
                    <a:pt x="1677" y="540"/>
                  </a:cubicBezTo>
                  <a:cubicBezTo>
                    <a:pt x="1521" y="527"/>
                    <a:pt x="1521" y="527"/>
                    <a:pt x="1521" y="527"/>
                  </a:cubicBezTo>
                  <a:cubicBezTo>
                    <a:pt x="1508" y="371"/>
                    <a:pt x="1508" y="371"/>
                    <a:pt x="1508" y="371"/>
                  </a:cubicBezTo>
                  <a:cubicBezTo>
                    <a:pt x="1651" y="227"/>
                    <a:pt x="1651" y="227"/>
                    <a:pt x="1651" y="227"/>
                  </a:cubicBezTo>
                  <a:lnTo>
                    <a:pt x="1660" y="333"/>
                  </a:lnTo>
                  <a:close/>
                  <a:moveTo>
                    <a:pt x="1228" y="1024"/>
                  </a:moveTo>
                  <a:cubicBezTo>
                    <a:pt x="1228" y="1136"/>
                    <a:pt x="1136" y="1228"/>
                    <a:pt x="1024" y="1228"/>
                  </a:cubicBezTo>
                  <a:cubicBezTo>
                    <a:pt x="912" y="1228"/>
                    <a:pt x="820" y="1136"/>
                    <a:pt x="820" y="1024"/>
                  </a:cubicBezTo>
                  <a:cubicBezTo>
                    <a:pt x="820" y="912"/>
                    <a:pt x="912" y="820"/>
                    <a:pt x="1024" y="820"/>
                  </a:cubicBezTo>
                  <a:cubicBezTo>
                    <a:pt x="1058" y="820"/>
                    <a:pt x="1091" y="829"/>
                    <a:pt x="1119" y="844"/>
                  </a:cubicBezTo>
                  <a:cubicBezTo>
                    <a:pt x="982" y="982"/>
                    <a:pt x="982" y="982"/>
                    <a:pt x="982" y="982"/>
                  </a:cubicBezTo>
                  <a:cubicBezTo>
                    <a:pt x="958" y="1005"/>
                    <a:pt x="958" y="1043"/>
                    <a:pt x="982" y="1066"/>
                  </a:cubicBezTo>
                  <a:cubicBezTo>
                    <a:pt x="993" y="1078"/>
                    <a:pt x="1009" y="1084"/>
                    <a:pt x="1024" y="1084"/>
                  </a:cubicBezTo>
                  <a:cubicBezTo>
                    <a:pt x="1039" y="1084"/>
                    <a:pt x="1055" y="1078"/>
                    <a:pt x="1066" y="1066"/>
                  </a:cubicBezTo>
                  <a:cubicBezTo>
                    <a:pt x="1204" y="929"/>
                    <a:pt x="1204" y="929"/>
                    <a:pt x="1204" y="929"/>
                  </a:cubicBezTo>
                  <a:cubicBezTo>
                    <a:pt x="1219" y="957"/>
                    <a:pt x="1228" y="990"/>
                    <a:pt x="1228" y="1024"/>
                  </a:cubicBezTo>
                  <a:close/>
                  <a:moveTo>
                    <a:pt x="1207" y="757"/>
                  </a:moveTo>
                  <a:cubicBezTo>
                    <a:pt x="1155" y="721"/>
                    <a:pt x="1092" y="700"/>
                    <a:pt x="1024" y="700"/>
                  </a:cubicBezTo>
                  <a:cubicBezTo>
                    <a:pt x="845" y="700"/>
                    <a:pt x="700" y="845"/>
                    <a:pt x="700" y="1024"/>
                  </a:cubicBezTo>
                  <a:cubicBezTo>
                    <a:pt x="700" y="1203"/>
                    <a:pt x="845" y="1348"/>
                    <a:pt x="1024" y="1348"/>
                  </a:cubicBezTo>
                  <a:cubicBezTo>
                    <a:pt x="1203" y="1348"/>
                    <a:pt x="1348" y="1203"/>
                    <a:pt x="1348" y="1024"/>
                  </a:cubicBezTo>
                  <a:cubicBezTo>
                    <a:pt x="1348" y="956"/>
                    <a:pt x="1327" y="893"/>
                    <a:pt x="1291" y="841"/>
                  </a:cubicBezTo>
                  <a:cubicBezTo>
                    <a:pt x="1463" y="670"/>
                    <a:pt x="1463" y="670"/>
                    <a:pt x="1463" y="670"/>
                  </a:cubicBezTo>
                  <a:cubicBezTo>
                    <a:pt x="1541" y="767"/>
                    <a:pt x="1588" y="890"/>
                    <a:pt x="1588" y="1024"/>
                  </a:cubicBezTo>
                  <a:cubicBezTo>
                    <a:pt x="1588" y="1335"/>
                    <a:pt x="1335" y="1588"/>
                    <a:pt x="1024" y="1588"/>
                  </a:cubicBezTo>
                  <a:cubicBezTo>
                    <a:pt x="713" y="1588"/>
                    <a:pt x="460" y="1335"/>
                    <a:pt x="460" y="1024"/>
                  </a:cubicBezTo>
                  <a:cubicBezTo>
                    <a:pt x="460" y="713"/>
                    <a:pt x="713" y="460"/>
                    <a:pt x="1024" y="460"/>
                  </a:cubicBezTo>
                  <a:cubicBezTo>
                    <a:pt x="1158" y="460"/>
                    <a:pt x="1281" y="507"/>
                    <a:pt x="1378" y="585"/>
                  </a:cubicBezTo>
                  <a:lnTo>
                    <a:pt x="1207" y="757"/>
                  </a:lnTo>
                  <a:close/>
                  <a:moveTo>
                    <a:pt x="1663" y="1663"/>
                  </a:moveTo>
                  <a:cubicBezTo>
                    <a:pt x="1492" y="1834"/>
                    <a:pt x="1265" y="1928"/>
                    <a:pt x="1024" y="1928"/>
                  </a:cubicBezTo>
                  <a:cubicBezTo>
                    <a:pt x="783" y="1928"/>
                    <a:pt x="556" y="1834"/>
                    <a:pt x="385" y="1663"/>
                  </a:cubicBezTo>
                  <a:cubicBezTo>
                    <a:pt x="214" y="1492"/>
                    <a:pt x="120" y="1265"/>
                    <a:pt x="120" y="1024"/>
                  </a:cubicBezTo>
                  <a:cubicBezTo>
                    <a:pt x="120" y="783"/>
                    <a:pt x="214" y="556"/>
                    <a:pt x="385" y="385"/>
                  </a:cubicBezTo>
                  <a:cubicBezTo>
                    <a:pt x="556" y="214"/>
                    <a:pt x="783" y="120"/>
                    <a:pt x="1024" y="120"/>
                  </a:cubicBezTo>
                  <a:cubicBezTo>
                    <a:pt x="1182" y="120"/>
                    <a:pt x="1335" y="161"/>
                    <a:pt x="1471" y="238"/>
                  </a:cubicBezTo>
                  <a:cubicBezTo>
                    <a:pt x="1403" y="306"/>
                    <a:pt x="1403" y="306"/>
                    <a:pt x="1403" y="306"/>
                  </a:cubicBezTo>
                  <a:cubicBezTo>
                    <a:pt x="1392" y="317"/>
                    <a:pt x="1386" y="331"/>
                    <a:pt x="1385" y="346"/>
                  </a:cubicBezTo>
                  <a:cubicBezTo>
                    <a:pt x="1385" y="349"/>
                    <a:pt x="1385" y="351"/>
                    <a:pt x="1386" y="353"/>
                  </a:cubicBezTo>
                  <a:cubicBezTo>
                    <a:pt x="1394" y="449"/>
                    <a:pt x="1394" y="449"/>
                    <a:pt x="1394" y="449"/>
                  </a:cubicBezTo>
                  <a:cubicBezTo>
                    <a:pt x="1287" y="380"/>
                    <a:pt x="1160" y="340"/>
                    <a:pt x="1024" y="340"/>
                  </a:cubicBezTo>
                  <a:cubicBezTo>
                    <a:pt x="647" y="340"/>
                    <a:pt x="340" y="647"/>
                    <a:pt x="340" y="1024"/>
                  </a:cubicBezTo>
                  <a:cubicBezTo>
                    <a:pt x="340" y="1401"/>
                    <a:pt x="647" y="1708"/>
                    <a:pt x="1024" y="1708"/>
                  </a:cubicBezTo>
                  <a:cubicBezTo>
                    <a:pt x="1401" y="1708"/>
                    <a:pt x="1708" y="1401"/>
                    <a:pt x="1708" y="1024"/>
                  </a:cubicBezTo>
                  <a:cubicBezTo>
                    <a:pt x="1708" y="888"/>
                    <a:pt x="1668" y="761"/>
                    <a:pt x="1599" y="654"/>
                  </a:cubicBezTo>
                  <a:cubicBezTo>
                    <a:pt x="1695" y="662"/>
                    <a:pt x="1695" y="662"/>
                    <a:pt x="1695" y="662"/>
                  </a:cubicBezTo>
                  <a:cubicBezTo>
                    <a:pt x="1697" y="662"/>
                    <a:pt x="1698" y="663"/>
                    <a:pt x="1700" y="663"/>
                  </a:cubicBezTo>
                  <a:cubicBezTo>
                    <a:pt x="1700" y="663"/>
                    <a:pt x="1701" y="663"/>
                    <a:pt x="1701" y="663"/>
                  </a:cubicBezTo>
                  <a:cubicBezTo>
                    <a:pt x="1702" y="663"/>
                    <a:pt x="1702" y="662"/>
                    <a:pt x="1703" y="662"/>
                  </a:cubicBezTo>
                  <a:cubicBezTo>
                    <a:pt x="1705" y="662"/>
                    <a:pt x="1706" y="662"/>
                    <a:pt x="1707" y="662"/>
                  </a:cubicBezTo>
                  <a:cubicBezTo>
                    <a:pt x="1708" y="662"/>
                    <a:pt x="1709" y="662"/>
                    <a:pt x="1710" y="662"/>
                  </a:cubicBezTo>
                  <a:cubicBezTo>
                    <a:pt x="1711" y="662"/>
                    <a:pt x="1712" y="661"/>
                    <a:pt x="1713" y="661"/>
                  </a:cubicBezTo>
                  <a:cubicBezTo>
                    <a:pt x="1714" y="661"/>
                    <a:pt x="1715" y="661"/>
                    <a:pt x="1716" y="660"/>
                  </a:cubicBezTo>
                  <a:cubicBezTo>
                    <a:pt x="1717" y="660"/>
                    <a:pt x="1718" y="660"/>
                    <a:pt x="1719" y="659"/>
                  </a:cubicBezTo>
                  <a:cubicBezTo>
                    <a:pt x="1720" y="659"/>
                    <a:pt x="1721" y="659"/>
                    <a:pt x="1722" y="658"/>
                  </a:cubicBezTo>
                  <a:cubicBezTo>
                    <a:pt x="1723" y="658"/>
                    <a:pt x="1724" y="658"/>
                    <a:pt x="1725" y="657"/>
                  </a:cubicBezTo>
                  <a:cubicBezTo>
                    <a:pt x="1726" y="657"/>
                    <a:pt x="1727" y="656"/>
                    <a:pt x="1727" y="656"/>
                  </a:cubicBezTo>
                  <a:cubicBezTo>
                    <a:pt x="1728" y="655"/>
                    <a:pt x="1730" y="655"/>
                    <a:pt x="1731" y="654"/>
                  </a:cubicBezTo>
                  <a:cubicBezTo>
                    <a:pt x="1731" y="654"/>
                    <a:pt x="1732" y="653"/>
                    <a:pt x="1733" y="653"/>
                  </a:cubicBezTo>
                  <a:cubicBezTo>
                    <a:pt x="1734" y="652"/>
                    <a:pt x="1735" y="651"/>
                    <a:pt x="1736" y="650"/>
                  </a:cubicBezTo>
                  <a:cubicBezTo>
                    <a:pt x="1737" y="650"/>
                    <a:pt x="1737" y="650"/>
                    <a:pt x="1738" y="649"/>
                  </a:cubicBezTo>
                  <a:cubicBezTo>
                    <a:pt x="1739" y="648"/>
                    <a:pt x="1741" y="646"/>
                    <a:pt x="1742" y="645"/>
                  </a:cubicBezTo>
                  <a:cubicBezTo>
                    <a:pt x="1810" y="577"/>
                    <a:pt x="1810" y="577"/>
                    <a:pt x="1810" y="577"/>
                  </a:cubicBezTo>
                  <a:cubicBezTo>
                    <a:pt x="1887" y="713"/>
                    <a:pt x="1928" y="866"/>
                    <a:pt x="1928" y="1024"/>
                  </a:cubicBezTo>
                  <a:cubicBezTo>
                    <a:pt x="1928" y="1265"/>
                    <a:pt x="1834" y="1492"/>
                    <a:pt x="1663" y="166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2DBE8A7-BE5C-5DF1-7D42-520D66124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5522" y="1843018"/>
              <a:ext cx="1980248" cy="1980248"/>
            </a:xfrm>
            <a:custGeom>
              <a:avLst/>
              <a:gdLst>
                <a:gd name="T0" fmla="*/ 1997 w 2048"/>
                <a:gd name="T1" fmla="*/ 390 h 2048"/>
                <a:gd name="T2" fmla="*/ 1960 w 2048"/>
                <a:gd name="T3" fmla="*/ 288 h 2048"/>
                <a:gd name="T4" fmla="*/ 1760 w 2048"/>
                <a:gd name="T5" fmla="*/ 88 h 2048"/>
                <a:gd name="T6" fmla="*/ 1658 w 2048"/>
                <a:gd name="T7" fmla="*/ 51 h 2048"/>
                <a:gd name="T8" fmla="*/ 1024 w 2048"/>
                <a:gd name="T9" fmla="*/ 0 h 2048"/>
                <a:gd name="T10" fmla="*/ 0 w 2048"/>
                <a:gd name="T11" fmla="*/ 1024 h 2048"/>
                <a:gd name="T12" fmla="*/ 1024 w 2048"/>
                <a:gd name="T13" fmla="*/ 2048 h 2048"/>
                <a:gd name="T14" fmla="*/ 2048 w 2048"/>
                <a:gd name="T15" fmla="*/ 1024 h 2048"/>
                <a:gd name="T16" fmla="*/ 1660 w 2048"/>
                <a:gd name="T17" fmla="*/ 333 h 2048"/>
                <a:gd name="T18" fmla="*/ 1821 w 2048"/>
                <a:gd name="T19" fmla="*/ 397 h 2048"/>
                <a:gd name="T20" fmla="*/ 1521 w 2048"/>
                <a:gd name="T21" fmla="*/ 527 h 2048"/>
                <a:gd name="T22" fmla="*/ 1651 w 2048"/>
                <a:gd name="T23" fmla="*/ 227 h 2048"/>
                <a:gd name="T24" fmla="*/ 1228 w 2048"/>
                <a:gd name="T25" fmla="*/ 1024 h 2048"/>
                <a:gd name="T26" fmla="*/ 820 w 2048"/>
                <a:gd name="T27" fmla="*/ 1024 h 2048"/>
                <a:gd name="T28" fmla="*/ 1119 w 2048"/>
                <a:gd name="T29" fmla="*/ 844 h 2048"/>
                <a:gd name="T30" fmla="*/ 982 w 2048"/>
                <a:gd name="T31" fmla="*/ 1066 h 2048"/>
                <a:gd name="T32" fmla="*/ 1066 w 2048"/>
                <a:gd name="T33" fmla="*/ 1066 h 2048"/>
                <a:gd name="T34" fmla="*/ 1228 w 2048"/>
                <a:gd name="T35" fmla="*/ 1024 h 2048"/>
                <a:gd name="T36" fmla="*/ 1024 w 2048"/>
                <a:gd name="T37" fmla="*/ 700 h 2048"/>
                <a:gd name="T38" fmla="*/ 1024 w 2048"/>
                <a:gd name="T39" fmla="*/ 1348 h 2048"/>
                <a:gd name="T40" fmla="*/ 1291 w 2048"/>
                <a:gd name="T41" fmla="*/ 841 h 2048"/>
                <a:gd name="T42" fmla="*/ 1588 w 2048"/>
                <a:gd name="T43" fmla="*/ 1024 h 2048"/>
                <a:gd name="T44" fmla="*/ 460 w 2048"/>
                <a:gd name="T45" fmla="*/ 1024 h 2048"/>
                <a:gd name="T46" fmla="*/ 1378 w 2048"/>
                <a:gd name="T47" fmla="*/ 585 h 2048"/>
                <a:gd name="T48" fmla="*/ 1663 w 2048"/>
                <a:gd name="T49" fmla="*/ 1663 h 2048"/>
                <a:gd name="T50" fmla="*/ 385 w 2048"/>
                <a:gd name="T51" fmla="*/ 1663 h 2048"/>
                <a:gd name="T52" fmla="*/ 385 w 2048"/>
                <a:gd name="T53" fmla="*/ 385 h 2048"/>
                <a:gd name="T54" fmla="*/ 1471 w 2048"/>
                <a:gd name="T55" fmla="*/ 238 h 2048"/>
                <a:gd name="T56" fmla="*/ 1385 w 2048"/>
                <a:gd name="T57" fmla="*/ 346 h 2048"/>
                <a:gd name="T58" fmla="*/ 1394 w 2048"/>
                <a:gd name="T59" fmla="*/ 449 h 2048"/>
                <a:gd name="T60" fmla="*/ 340 w 2048"/>
                <a:gd name="T61" fmla="*/ 1024 h 2048"/>
                <a:gd name="T62" fmla="*/ 1708 w 2048"/>
                <a:gd name="T63" fmla="*/ 1024 h 2048"/>
                <a:gd name="T64" fmla="*/ 1695 w 2048"/>
                <a:gd name="T65" fmla="*/ 662 h 2048"/>
                <a:gd name="T66" fmla="*/ 1701 w 2048"/>
                <a:gd name="T67" fmla="*/ 663 h 2048"/>
                <a:gd name="T68" fmla="*/ 1707 w 2048"/>
                <a:gd name="T69" fmla="*/ 662 h 2048"/>
                <a:gd name="T70" fmla="*/ 1713 w 2048"/>
                <a:gd name="T71" fmla="*/ 661 h 2048"/>
                <a:gd name="T72" fmla="*/ 1719 w 2048"/>
                <a:gd name="T73" fmla="*/ 659 h 2048"/>
                <a:gd name="T74" fmla="*/ 1725 w 2048"/>
                <a:gd name="T75" fmla="*/ 657 h 2048"/>
                <a:gd name="T76" fmla="*/ 1731 w 2048"/>
                <a:gd name="T77" fmla="*/ 654 h 2048"/>
                <a:gd name="T78" fmla="*/ 1736 w 2048"/>
                <a:gd name="T79" fmla="*/ 650 h 2048"/>
                <a:gd name="T80" fmla="*/ 1742 w 2048"/>
                <a:gd name="T81" fmla="*/ 645 h 2048"/>
                <a:gd name="T82" fmla="*/ 1928 w 2048"/>
                <a:gd name="T83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8" h="2048">
                  <a:moveTo>
                    <a:pt x="1898" y="490"/>
                  </a:moveTo>
                  <a:cubicBezTo>
                    <a:pt x="1997" y="390"/>
                    <a:pt x="1997" y="390"/>
                    <a:pt x="1997" y="390"/>
                  </a:cubicBezTo>
                  <a:cubicBezTo>
                    <a:pt x="2013" y="374"/>
                    <a:pt x="2019" y="349"/>
                    <a:pt x="2011" y="327"/>
                  </a:cubicBezTo>
                  <a:cubicBezTo>
                    <a:pt x="2003" y="305"/>
                    <a:pt x="1983" y="290"/>
                    <a:pt x="1960" y="288"/>
                  </a:cubicBezTo>
                  <a:cubicBezTo>
                    <a:pt x="1775" y="273"/>
                    <a:pt x="1775" y="273"/>
                    <a:pt x="1775" y="273"/>
                  </a:cubicBezTo>
                  <a:cubicBezTo>
                    <a:pt x="1760" y="88"/>
                    <a:pt x="1760" y="88"/>
                    <a:pt x="1760" y="88"/>
                  </a:cubicBezTo>
                  <a:cubicBezTo>
                    <a:pt x="1758" y="65"/>
                    <a:pt x="1743" y="45"/>
                    <a:pt x="1721" y="37"/>
                  </a:cubicBezTo>
                  <a:cubicBezTo>
                    <a:pt x="1699" y="29"/>
                    <a:pt x="1674" y="35"/>
                    <a:pt x="1658" y="51"/>
                  </a:cubicBezTo>
                  <a:cubicBezTo>
                    <a:pt x="1558" y="150"/>
                    <a:pt x="1558" y="150"/>
                    <a:pt x="1558" y="150"/>
                  </a:cubicBezTo>
                  <a:cubicBezTo>
                    <a:pt x="1398" y="52"/>
                    <a:pt x="1214" y="0"/>
                    <a:pt x="1024" y="0"/>
                  </a:cubicBezTo>
                  <a:cubicBezTo>
                    <a:pt x="750" y="0"/>
                    <a:pt x="493" y="107"/>
                    <a:pt x="300" y="300"/>
                  </a:cubicBezTo>
                  <a:cubicBezTo>
                    <a:pt x="107" y="493"/>
                    <a:pt x="0" y="750"/>
                    <a:pt x="0" y="1024"/>
                  </a:cubicBezTo>
                  <a:cubicBezTo>
                    <a:pt x="0" y="1298"/>
                    <a:pt x="107" y="1555"/>
                    <a:pt x="300" y="1748"/>
                  </a:cubicBezTo>
                  <a:cubicBezTo>
                    <a:pt x="493" y="1941"/>
                    <a:pt x="750" y="2048"/>
                    <a:pt x="1024" y="2048"/>
                  </a:cubicBezTo>
                  <a:cubicBezTo>
                    <a:pt x="1298" y="2048"/>
                    <a:pt x="1555" y="1941"/>
                    <a:pt x="1748" y="1748"/>
                  </a:cubicBezTo>
                  <a:cubicBezTo>
                    <a:pt x="1941" y="1555"/>
                    <a:pt x="2048" y="1298"/>
                    <a:pt x="2048" y="1024"/>
                  </a:cubicBezTo>
                  <a:cubicBezTo>
                    <a:pt x="2048" y="834"/>
                    <a:pt x="1996" y="650"/>
                    <a:pt x="1898" y="490"/>
                  </a:cubicBezTo>
                  <a:close/>
                  <a:moveTo>
                    <a:pt x="1660" y="333"/>
                  </a:moveTo>
                  <a:cubicBezTo>
                    <a:pt x="1662" y="362"/>
                    <a:pt x="1686" y="386"/>
                    <a:pt x="1715" y="388"/>
                  </a:cubicBezTo>
                  <a:cubicBezTo>
                    <a:pt x="1821" y="397"/>
                    <a:pt x="1821" y="397"/>
                    <a:pt x="1821" y="397"/>
                  </a:cubicBezTo>
                  <a:cubicBezTo>
                    <a:pt x="1677" y="540"/>
                    <a:pt x="1677" y="540"/>
                    <a:pt x="1677" y="540"/>
                  </a:cubicBezTo>
                  <a:cubicBezTo>
                    <a:pt x="1521" y="527"/>
                    <a:pt x="1521" y="527"/>
                    <a:pt x="1521" y="527"/>
                  </a:cubicBezTo>
                  <a:cubicBezTo>
                    <a:pt x="1508" y="371"/>
                    <a:pt x="1508" y="371"/>
                    <a:pt x="1508" y="371"/>
                  </a:cubicBezTo>
                  <a:cubicBezTo>
                    <a:pt x="1651" y="227"/>
                    <a:pt x="1651" y="227"/>
                    <a:pt x="1651" y="227"/>
                  </a:cubicBezTo>
                  <a:lnTo>
                    <a:pt x="1660" y="333"/>
                  </a:lnTo>
                  <a:close/>
                  <a:moveTo>
                    <a:pt x="1228" y="1024"/>
                  </a:moveTo>
                  <a:cubicBezTo>
                    <a:pt x="1228" y="1136"/>
                    <a:pt x="1136" y="1228"/>
                    <a:pt x="1024" y="1228"/>
                  </a:cubicBezTo>
                  <a:cubicBezTo>
                    <a:pt x="912" y="1228"/>
                    <a:pt x="820" y="1136"/>
                    <a:pt x="820" y="1024"/>
                  </a:cubicBezTo>
                  <a:cubicBezTo>
                    <a:pt x="820" y="912"/>
                    <a:pt x="912" y="820"/>
                    <a:pt x="1024" y="820"/>
                  </a:cubicBezTo>
                  <a:cubicBezTo>
                    <a:pt x="1058" y="820"/>
                    <a:pt x="1091" y="829"/>
                    <a:pt x="1119" y="844"/>
                  </a:cubicBezTo>
                  <a:cubicBezTo>
                    <a:pt x="982" y="982"/>
                    <a:pt x="982" y="982"/>
                    <a:pt x="982" y="982"/>
                  </a:cubicBezTo>
                  <a:cubicBezTo>
                    <a:pt x="958" y="1005"/>
                    <a:pt x="958" y="1043"/>
                    <a:pt x="982" y="1066"/>
                  </a:cubicBezTo>
                  <a:cubicBezTo>
                    <a:pt x="993" y="1078"/>
                    <a:pt x="1009" y="1084"/>
                    <a:pt x="1024" y="1084"/>
                  </a:cubicBezTo>
                  <a:cubicBezTo>
                    <a:pt x="1039" y="1084"/>
                    <a:pt x="1055" y="1078"/>
                    <a:pt x="1066" y="1066"/>
                  </a:cubicBezTo>
                  <a:cubicBezTo>
                    <a:pt x="1204" y="929"/>
                    <a:pt x="1204" y="929"/>
                    <a:pt x="1204" y="929"/>
                  </a:cubicBezTo>
                  <a:cubicBezTo>
                    <a:pt x="1219" y="957"/>
                    <a:pt x="1228" y="990"/>
                    <a:pt x="1228" y="1024"/>
                  </a:cubicBezTo>
                  <a:close/>
                  <a:moveTo>
                    <a:pt x="1207" y="757"/>
                  </a:moveTo>
                  <a:cubicBezTo>
                    <a:pt x="1155" y="721"/>
                    <a:pt x="1092" y="700"/>
                    <a:pt x="1024" y="700"/>
                  </a:cubicBezTo>
                  <a:cubicBezTo>
                    <a:pt x="845" y="700"/>
                    <a:pt x="700" y="845"/>
                    <a:pt x="700" y="1024"/>
                  </a:cubicBezTo>
                  <a:cubicBezTo>
                    <a:pt x="700" y="1203"/>
                    <a:pt x="845" y="1348"/>
                    <a:pt x="1024" y="1348"/>
                  </a:cubicBezTo>
                  <a:cubicBezTo>
                    <a:pt x="1203" y="1348"/>
                    <a:pt x="1348" y="1203"/>
                    <a:pt x="1348" y="1024"/>
                  </a:cubicBezTo>
                  <a:cubicBezTo>
                    <a:pt x="1348" y="956"/>
                    <a:pt x="1327" y="893"/>
                    <a:pt x="1291" y="841"/>
                  </a:cubicBezTo>
                  <a:cubicBezTo>
                    <a:pt x="1463" y="670"/>
                    <a:pt x="1463" y="670"/>
                    <a:pt x="1463" y="670"/>
                  </a:cubicBezTo>
                  <a:cubicBezTo>
                    <a:pt x="1541" y="767"/>
                    <a:pt x="1588" y="890"/>
                    <a:pt x="1588" y="1024"/>
                  </a:cubicBezTo>
                  <a:cubicBezTo>
                    <a:pt x="1588" y="1335"/>
                    <a:pt x="1335" y="1588"/>
                    <a:pt x="1024" y="1588"/>
                  </a:cubicBezTo>
                  <a:cubicBezTo>
                    <a:pt x="713" y="1588"/>
                    <a:pt x="460" y="1335"/>
                    <a:pt x="460" y="1024"/>
                  </a:cubicBezTo>
                  <a:cubicBezTo>
                    <a:pt x="460" y="713"/>
                    <a:pt x="713" y="460"/>
                    <a:pt x="1024" y="460"/>
                  </a:cubicBezTo>
                  <a:cubicBezTo>
                    <a:pt x="1158" y="460"/>
                    <a:pt x="1281" y="507"/>
                    <a:pt x="1378" y="585"/>
                  </a:cubicBezTo>
                  <a:lnTo>
                    <a:pt x="1207" y="757"/>
                  </a:lnTo>
                  <a:close/>
                  <a:moveTo>
                    <a:pt x="1663" y="1663"/>
                  </a:moveTo>
                  <a:cubicBezTo>
                    <a:pt x="1492" y="1834"/>
                    <a:pt x="1265" y="1928"/>
                    <a:pt x="1024" y="1928"/>
                  </a:cubicBezTo>
                  <a:cubicBezTo>
                    <a:pt x="783" y="1928"/>
                    <a:pt x="556" y="1834"/>
                    <a:pt x="385" y="1663"/>
                  </a:cubicBezTo>
                  <a:cubicBezTo>
                    <a:pt x="214" y="1492"/>
                    <a:pt x="120" y="1265"/>
                    <a:pt x="120" y="1024"/>
                  </a:cubicBezTo>
                  <a:cubicBezTo>
                    <a:pt x="120" y="783"/>
                    <a:pt x="214" y="556"/>
                    <a:pt x="385" y="385"/>
                  </a:cubicBezTo>
                  <a:cubicBezTo>
                    <a:pt x="556" y="214"/>
                    <a:pt x="783" y="120"/>
                    <a:pt x="1024" y="120"/>
                  </a:cubicBezTo>
                  <a:cubicBezTo>
                    <a:pt x="1182" y="120"/>
                    <a:pt x="1335" y="161"/>
                    <a:pt x="1471" y="238"/>
                  </a:cubicBezTo>
                  <a:cubicBezTo>
                    <a:pt x="1403" y="306"/>
                    <a:pt x="1403" y="306"/>
                    <a:pt x="1403" y="306"/>
                  </a:cubicBezTo>
                  <a:cubicBezTo>
                    <a:pt x="1392" y="317"/>
                    <a:pt x="1386" y="331"/>
                    <a:pt x="1385" y="346"/>
                  </a:cubicBezTo>
                  <a:cubicBezTo>
                    <a:pt x="1385" y="349"/>
                    <a:pt x="1385" y="351"/>
                    <a:pt x="1386" y="353"/>
                  </a:cubicBezTo>
                  <a:cubicBezTo>
                    <a:pt x="1394" y="449"/>
                    <a:pt x="1394" y="449"/>
                    <a:pt x="1394" y="449"/>
                  </a:cubicBezTo>
                  <a:cubicBezTo>
                    <a:pt x="1287" y="380"/>
                    <a:pt x="1160" y="340"/>
                    <a:pt x="1024" y="340"/>
                  </a:cubicBezTo>
                  <a:cubicBezTo>
                    <a:pt x="647" y="340"/>
                    <a:pt x="340" y="647"/>
                    <a:pt x="340" y="1024"/>
                  </a:cubicBezTo>
                  <a:cubicBezTo>
                    <a:pt x="340" y="1401"/>
                    <a:pt x="647" y="1708"/>
                    <a:pt x="1024" y="1708"/>
                  </a:cubicBezTo>
                  <a:cubicBezTo>
                    <a:pt x="1401" y="1708"/>
                    <a:pt x="1708" y="1401"/>
                    <a:pt x="1708" y="1024"/>
                  </a:cubicBezTo>
                  <a:cubicBezTo>
                    <a:pt x="1708" y="888"/>
                    <a:pt x="1668" y="761"/>
                    <a:pt x="1599" y="654"/>
                  </a:cubicBezTo>
                  <a:cubicBezTo>
                    <a:pt x="1695" y="662"/>
                    <a:pt x="1695" y="662"/>
                    <a:pt x="1695" y="662"/>
                  </a:cubicBezTo>
                  <a:cubicBezTo>
                    <a:pt x="1697" y="662"/>
                    <a:pt x="1698" y="663"/>
                    <a:pt x="1700" y="663"/>
                  </a:cubicBezTo>
                  <a:cubicBezTo>
                    <a:pt x="1700" y="663"/>
                    <a:pt x="1701" y="663"/>
                    <a:pt x="1701" y="663"/>
                  </a:cubicBezTo>
                  <a:cubicBezTo>
                    <a:pt x="1702" y="663"/>
                    <a:pt x="1702" y="662"/>
                    <a:pt x="1703" y="662"/>
                  </a:cubicBezTo>
                  <a:cubicBezTo>
                    <a:pt x="1705" y="662"/>
                    <a:pt x="1706" y="662"/>
                    <a:pt x="1707" y="662"/>
                  </a:cubicBezTo>
                  <a:cubicBezTo>
                    <a:pt x="1708" y="662"/>
                    <a:pt x="1709" y="662"/>
                    <a:pt x="1710" y="662"/>
                  </a:cubicBezTo>
                  <a:cubicBezTo>
                    <a:pt x="1711" y="662"/>
                    <a:pt x="1712" y="661"/>
                    <a:pt x="1713" y="661"/>
                  </a:cubicBezTo>
                  <a:cubicBezTo>
                    <a:pt x="1714" y="661"/>
                    <a:pt x="1715" y="661"/>
                    <a:pt x="1716" y="660"/>
                  </a:cubicBezTo>
                  <a:cubicBezTo>
                    <a:pt x="1717" y="660"/>
                    <a:pt x="1718" y="660"/>
                    <a:pt x="1719" y="659"/>
                  </a:cubicBezTo>
                  <a:cubicBezTo>
                    <a:pt x="1720" y="659"/>
                    <a:pt x="1721" y="659"/>
                    <a:pt x="1722" y="658"/>
                  </a:cubicBezTo>
                  <a:cubicBezTo>
                    <a:pt x="1723" y="658"/>
                    <a:pt x="1724" y="658"/>
                    <a:pt x="1725" y="657"/>
                  </a:cubicBezTo>
                  <a:cubicBezTo>
                    <a:pt x="1726" y="657"/>
                    <a:pt x="1727" y="656"/>
                    <a:pt x="1727" y="656"/>
                  </a:cubicBezTo>
                  <a:cubicBezTo>
                    <a:pt x="1728" y="655"/>
                    <a:pt x="1730" y="655"/>
                    <a:pt x="1731" y="654"/>
                  </a:cubicBezTo>
                  <a:cubicBezTo>
                    <a:pt x="1731" y="654"/>
                    <a:pt x="1732" y="653"/>
                    <a:pt x="1733" y="653"/>
                  </a:cubicBezTo>
                  <a:cubicBezTo>
                    <a:pt x="1734" y="652"/>
                    <a:pt x="1735" y="651"/>
                    <a:pt x="1736" y="650"/>
                  </a:cubicBezTo>
                  <a:cubicBezTo>
                    <a:pt x="1737" y="650"/>
                    <a:pt x="1737" y="650"/>
                    <a:pt x="1738" y="649"/>
                  </a:cubicBezTo>
                  <a:cubicBezTo>
                    <a:pt x="1739" y="648"/>
                    <a:pt x="1741" y="646"/>
                    <a:pt x="1742" y="645"/>
                  </a:cubicBezTo>
                  <a:cubicBezTo>
                    <a:pt x="1810" y="577"/>
                    <a:pt x="1810" y="577"/>
                    <a:pt x="1810" y="577"/>
                  </a:cubicBezTo>
                  <a:cubicBezTo>
                    <a:pt x="1887" y="713"/>
                    <a:pt x="1928" y="866"/>
                    <a:pt x="1928" y="1024"/>
                  </a:cubicBezTo>
                  <a:cubicBezTo>
                    <a:pt x="1928" y="1265"/>
                    <a:pt x="1834" y="1492"/>
                    <a:pt x="1663" y="166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D3169B61-26D9-CED0-5245-F1BC88B4A66D}"/>
              </a:ext>
            </a:extLst>
          </p:cNvPr>
          <p:cNvSpPr/>
          <p:nvPr/>
        </p:nvSpPr>
        <p:spPr>
          <a:xfrm rot="16200000">
            <a:off x="56311" y="3381233"/>
            <a:ext cx="1653185" cy="1429801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6600C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 dirty="0"/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8B80190B-F4BC-4019-8EA0-48E0EB1B6328}"/>
              </a:ext>
            </a:extLst>
          </p:cNvPr>
          <p:cNvSpPr/>
          <p:nvPr/>
        </p:nvSpPr>
        <p:spPr>
          <a:xfrm rot="16200000">
            <a:off x="271297" y="1872893"/>
            <a:ext cx="1227066" cy="1433655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15364A-EB76-B7A6-E8D3-C35FDB9D488D}"/>
              </a:ext>
            </a:extLst>
          </p:cNvPr>
          <p:cNvGrpSpPr/>
          <p:nvPr/>
        </p:nvGrpSpPr>
        <p:grpSpPr>
          <a:xfrm>
            <a:off x="884830" y="2975573"/>
            <a:ext cx="10422340" cy="1357930"/>
            <a:chOff x="0" y="1075804"/>
            <a:chExt cx="10422340" cy="106156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7B89DB0-EFD6-A779-F9AD-FF4E5947BC62}"/>
                </a:ext>
              </a:extLst>
            </p:cNvPr>
            <p:cNvSpPr/>
            <p:nvPr/>
          </p:nvSpPr>
          <p:spPr>
            <a:xfrm>
              <a:off x="0" y="1075804"/>
              <a:ext cx="10422340" cy="106156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1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48451855-8938-3C7C-2AFE-FCFF869F4D25}"/>
                </a:ext>
              </a:extLst>
            </p:cNvPr>
            <p:cNvSpPr txBox="1"/>
            <p:nvPr/>
          </p:nvSpPr>
          <p:spPr>
            <a:xfrm>
              <a:off x="51822" y="1127626"/>
              <a:ext cx="10318696" cy="1009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spcBef>
                  <a:spcPct val="0"/>
                </a:spcBef>
                <a:buNone/>
              </a:pPr>
              <a:r>
                <a:rPr lang="en-US" sz="2800" b="1" kern="1200" dirty="0">
                  <a:latin typeface="Franklin Gothic Book" panose="020B0503020102020204" pitchFamily="34" charset="0"/>
                </a:rPr>
                <a:t>MISSION</a:t>
              </a:r>
            </a:p>
            <a:p>
              <a:pPr marL="0" lvl="0" indent="0" algn="ctr" defTabSz="1244600">
                <a:lnSpc>
                  <a:spcPts val="3000"/>
                </a:lnSpc>
                <a:spcBef>
                  <a:spcPct val="0"/>
                </a:spcBef>
                <a:buNone/>
              </a:pPr>
              <a:r>
                <a:rPr lang="en-US" sz="2800" kern="1200" dirty="0"/>
                <a:t>To reduce the use and abuse of drugs                                                                  through education and outreach within the community</a:t>
              </a:r>
              <a:endParaRPr lang="en-US" sz="2800" kern="1200" dirty="0"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24" name="Graphic 23" descr="Lights On with solid fill">
            <a:extLst>
              <a:ext uri="{FF2B5EF4-FFF2-40B4-BE49-F238E27FC236}">
                <a16:creationId xmlns:a16="http://schemas.microsoft.com/office/drawing/2014/main" id="{0307849B-1487-8DAA-1893-0FB4113DA0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4055" y="1764527"/>
            <a:ext cx="914400" cy="914400"/>
          </a:xfrm>
          <a:prstGeom prst="rect">
            <a:avLst/>
          </a:prstGeom>
        </p:spPr>
      </p:pic>
      <p:pic>
        <p:nvPicPr>
          <p:cNvPr id="28" name="Graphic 27" descr="Rocket with solid fill">
            <a:extLst>
              <a:ext uri="{FF2B5EF4-FFF2-40B4-BE49-F238E27FC236}">
                <a16:creationId xmlns:a16="http://schemas.microsoft.com/office/drawing/2014/main" id="{7E39B8C7-3EDF-5825-E8A6-332AAB9477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4055" y="31690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1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BD648E-8198-40B2-CB61-A4D27607E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103807"/>
              </p:ext>
            </p:extLst>
          </p:nvPr>
        </p:nvGraphicFramePr>
        <p:xfrm>
          <a:off x="-35608" y="3588495"/>
          <a:ext cx="395732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6A26279-9B45-9115-59BF-ACBF2A89E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94527"/>
              </p:ext>
            </p:extLst>
          </p:nvPr>
        </p:nvGraphicFramePr>
        <p:xfrm>
          <a:off x="3180244" y="3588495"/>
          <a:ext cx="395732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CDB221-2BC4-E153-B4CD-2480FEC142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323191"/>
              </p:ext>
            </p:extLst>
          </p:nvPr>
        </p:nvGraphicFramePr>
        <p:xfrm>
          <a:off x="8256796" y="3588495"/>
          <a:ext cx="395732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591ABF-CA7B-D536-370B-5FEA376C6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053515"/>
              </p:ext>
            </p:extLst>
          </p:nvPr>
        </p:nvGraphicFramePr>
        <p:xfrm>
          <a:off x="5290820" y="3588495"/>
          <a:ext cx="395732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F5A6329-4F73-B3D4-028D-05377BF62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275340"/>
              </p:ext>
            </p:extLst>
          </p:nvPr>
        </p:nvGraphicFramePr>
        <p:xfrm>
          <a:off x="0" y="1704830"/>
          <a:ext cx="12192000" cy="1676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C92D149-752D-F34E-1B7C-7EFB178C889E}"/>
              </a:ext>
            </a:extLst>
          </p:cNvPr>
          <p:cNvSpPr txBox="1"/>
          <p:nvPr/>
        </p:nvSpPr>
        <p:spPr>
          <a:xfrm>
            <a:off x="655320" y="6361624"/>
            <a:ext cx="58064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DEMAND REDUCTION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23055-F15A-B3F7-1064-F50BC07564B9}"/>
              </a:ext>
            </a:extLst>
          </p:cNvPr>
          <p:cNvSpPr txBox="1"/>
          <p:nvPr/>
        </p:nvSpPr>
        <p:spPr>
          <a:xfrm>
            <a:off x="7010400" y="6361624"/>
            <a:ext cx="5181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SUPPLY REDUCTION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846D153D-B212-2811-AD45-18AEA5B1B4D9}"/>
              </a:ext>
            </a:extLst>
          </p:cNvPr>
          <p:cNvSpPr txBox="1">
            <a:spLocks/>
          </p:cNvSpPr>
          <p:nvPr/>
        </p:nvSpPr>
        <p:spPr>
          <a:xfrm>
            <a:off x="3185160" y="20320"/>
            <a:ext cx="8844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STURCTURE OF THE NDCMP</a:t>
            </a:r>
          </a:p>
        </p:txBody>
      </p:sp>
    </p:spTree>
    <p:extLst>
      <p:ext uri="{BB962C8B-B14F-4D97-AF65-F5344CB8AC3E}">
        <p14:creationId xmlns:p14="http://schemas.microsoft.com/office/powerpoint/2010/main" val="174877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ABDFBFF-1D84-9CCF-A2B5-FF59545DE17D}"/>
              </a:ext>
            </a:extLst>
          </p:cNvPr>
          <p:cNvGrpSpPr/>
          <p:nvPr/>
        </p:nvGrpSpPr>
        <p:grpSpPr>
          <a:xfrm>
            <a:off x="1185338" y="1481258"/>
            <a:ext cx="3200400" cy="2591806"/>
            <a:chOff x="495491" y="1087655"/>
            <a:chExt cx="1918256" cy="2452839"/>
          </a:xfrm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68B90655-4011-22E4-19E8-36824348EB7E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133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A2C1A4-36EF-8AEF-A866-F1F7A63B221F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1730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85344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Lack of oversight body (steering committee)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728B5E-0405-78C3-2582-2024716BCFA9}"/>
              </a:ext>
            </a:extLst>
          </p:cNvPr>
          <p:cNvGrpSpPr/>
          <p:nvPr/>
        </p:nvGrpSpPr>
        <p:grpSpPr>
          <a:xfrm>
            <a:off x="4495800" y="1481258"/>
            <a:ext cx="3200400" cy="2591806"/>
            <a:chOff x="495491" y="1087655"/>
            <a:chExt cx="1918256" cy="2452839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5C1FB2A6-2AE3-08A2-45CB-28E9E1A51BBB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133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4FD2A3-FC47-E07F-B7A3-B6FDD0668E26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1730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85344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Appropriate funding scheme for community-based interventions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9BC46F-4AAC-AEB5-807F-16B8B2B842F4}"/>
              </a:ext>
            </a:extLst>
          </p:cNvPr>
          <p:cNvGrpSpPr/>
          <p:nvPr/>
        </p:nvGrpSpPr>
        <p:grpSpPr>
          <a:xfrm>
            <a:off x="7806262" y="1481258"/>
            <a:ext cx="3200400" cy="2591806"/>
            <a:chOff x="495491" y="1087655"/>
            <a:chExt cx="1918256" cy="2452839"/>
          </a:xfrm>
        </p:grpSpPr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12AB6625-F4FD-86D5-A381-D23435175DF8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133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C3EB8D-3663-C3C8-AF21-7E558150C86F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1730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85344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Government agencies allocate funding within their budgets for drug control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C5232E-B873-5B84-83F5-165F7DA5BCB0}"/>
              </a:ext>
            </a:extLst>
          </p:cNvPr>
          <p:cNvGrpSpPr/>
          <p:nvPr/>
        </p:nvGrpSpPr>
        <p:grpSpPr>
          <a:xfrm>
            <a:off x="1185338" y="4257493"/>
            <a:ext cx="3200400" cy="2591806"/>
            <a:chOff x="495491" y="1087655"/>
            <a:chExt cx="1918256" cy="2452839"/>
          </a:xfrm>
        </p:grpSpPr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C7184EF2-7DF4-D2B2-71BF-B42C75BAB5C2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133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DBBE9EC-3432-7089-695C-DF255075A12C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1730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85344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Mechanism to track public expenditure on drug control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28040ED5-643D-77CB-5450-95D3BCD54CEC}"/>
              </a:ext>
            </a:extLst>
          </p:cNvPr>
          <p:cNvSpPr/>
          <p:nvPr/>
        </p:nvSpPr>
        <p:spPr bwMode="auto">
          <a:xfrm>
            <a:off x="2272458" y="1731184"/>
            <a:ext cx="1026160" cy="1026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DCAAEEC-9C6C-9D4F-508A-DC62583B1A2A}"/>
              </a:ext>
            </a:extLst>
          </p:cNvPr>
          <p:cNvSpPr/>
          <p:nvPr/>
        </p:nvSpPr>
        <p:spPr bwMode="auto">
          <a:xfrm>
            <a:off x="5582920" y="1731111"/>
            <a:ext cx="1026160" cy="1026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4E1DDAD-D336-E859-ED50-50D2A7A9A38F}"/>
              </a:ext>
            </a:extLst>
          </p:cNvPr>
          <p:cNvSpPr/>
          <p:nvPr/>
        </p:nvSpPr>
        <p:spPr bwMode="auto">
          <a:xfrm>
            <a:off x="8954883" y="1731184"/>
            <a:ext cx="1026160" cy="1026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6CD0F4E-0886-B047-FB5F-EC916EDBD36E}"/>
              </a:ext>
            </a:extLst>
          </p:cNvPr>
          <p:cNvSpPr/>
          <p:nvPr/>
        </p:nvSpPr>
        <p:spPr bwMode="auto">
          <a:xfrm>
            <a:off x="2272458" y="4507419"/>
            <a:ext cx="1026160" cy="1026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1EAFE2-4E6D-DF03-9ECA-D0926E61B9A2}"/>
              </a:ext>
            </a:extLst>
          </p:cNvPr>
          <p:cNvGrpSpPr/>
          <p:nvPr/>
        </p:nvGrpSpPr>
        <p:grpSpPr>
          <a:xfrm>
            <a:off x="4495800" y="4237147"/>
            <a:ext cx="3200400" cy="2591807"/>
            <a:chOff x="7057236" y="775191"/>
            <a:chExt cx="1600200" cy="1943855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9ED2EFBA-4717-160F-D15A-7588A9FA2DF1}"/>
                </a:ext>
              </a:extLst>
            </p:cNvPr>
            <p:cNvSpPr/>
            <p:nvPr/>
          </p:nvSpPr>
          <p:spPr bwMode="auto">
            <a:xfrm>
              <a:off x="7057236" y="775191"/>
              <a:ext cx="1600200" cy="57225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133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4B18A2-A385-9578-8146-A5CA3092807C}"/>
                </a:ext>
              </a:extLst>
            </p:cNvPr>
            <p:cNvSpPr/>
            <p:nvPr/>
          </p:nvSpPr>
          <p:spPr bwMode="auto">
            <a:xfrm>
              <a:off x="7057236" y="1347446"/>
              <a:ext cx="16002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85344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Stakeholders to include drug-related initiatives into their action plans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9D27DA-B6BC-4C11-08E0-5202C2BDD302}"/>
              </a:ext>
            </a:extLst>
          </p:cNvPr>
          <p:cNvGrpSpPr/>
          <p:nvPr/>
        </p:nvGrpSpPr>
        <p:grpSpPr>
          <a:xfrm>
            <a:off x="7806262" y="4219777"/>
            <a:ext cx="3200400" cy="2591807"/>
            <a:chOff x="7057236" y="775191"/>
            <a:chExt cx="1600200" cy="1943855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7D67BE80-8079-28D8-2F03-296AA2180280}"/>
                </a:ext>
              </a:extLst>
            </p:cNvPr>
            <p:cNvSpPr/>
            <p:nvPr/>
          </p:nvSpPr>
          <p:spPr bwMode="auto">
            <a:xfrm>
              <a:off x="7057236" y="775191"/>
              <a:ext cx="1600200" cy="57225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133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B049C7-08C9-5036-E2B3-6C5113893078}"/>
                </a:ext>
              </a:extLst>
            </p:cNvPr>
            <p:cNvSpPr/>
            <p:nvPr/>
          </p:nvSpPr>
          <p:spPr bwMode="auto">
            <a:xfrm>
              <a:off x="7057236" y="1347446"/>
              <a:ext cx="16002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85344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Regular forum for stakeholder involvement in drug control </a:t>
              </a:r>
            </a:p>
          </p:txBody>
        </p:sp>
      </p:grpSp>
      <p:sp>
        <p:nvSpPr>
          <p:cNvPr id="19" name="Title 6">
            <a:extLst>
              <a:ext uri="{FF2B5EF4-FFF2-40B4-BE49-F238E27FC236}">
                <a16:creationId xmlns:a16="http://schemas.microsoft.com/office/drawing/2014/main" id="{89504F42-450F-9B66-1ED6-8AB2D763EB04}"/>
              </a:ext>
            </a:extLst>
          </p:cNvPr>
          <p:cNvSpPr txBox="1">
            <a:spLocks/>
          </p:cNvSpPr>
          <p:nvPr/>
        </p:nvSpPr>
        <p:spPr>
          <a:xfrm>
            <a:off x="3185160" y="20320"/>
            <a:ext cx="8844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CHALLENGES FOR                                 DRUG CONTROL MANAGEMENT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3BE770-97E1-2A73-2ABC-B6A80F1295A3}"/>
              </a:ext>
            </a:extLst>
          </p:cNvPr>
          <p:cNvSpPr/>
          <p:nvPr/>
        </p:nvSpPr>
        <p:spPr bwMode="auto">
          <a:xfrm>
            <a:off x="5582920" y="4507419"/>
            <a:ext cx="1026160" cy="1026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Franklin Gothic Book" panose="020B0503020102020204" pitchFamily="34" charset="0"/>
              </a:rPr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A8C96A-D911-5E78-8FC5-C61EC96EBAC0}"/>
              </a:ext>
            </a:extLst>
          </p:cNvPr>
          <p:cNvSpPr/>
          <p:nvPr/>
        </p:nvSpPr>
        <p:spPr bwMode="auto">
          <a:xfrm>
            <a:off x="8954883" y="4507419"/>
            <a:ext cx="1026160" cy="1026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74114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0503ED2-570C-02D4-D9C3-1614D9687114}"/>
              </a:ext>
            </a:extLst>
          </p:cNvPr>
          <p:cNvGrpSpPr/>
          <p:nvPr/>
        </p:nvGrpSpPr>
        <p:grpSpPr>
          <a:xfrm>
            <a:off x="697474" y="1755008"/>
            <a:ext cx="5029200" cy="4572000"/>
            <a:chOff x="495491" y="1087655"/>
            <a:chExt cx="1918256" cy="3461485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61C2A514-D7AC-0559-9F0A-988B5C8AFEF6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PREVENTION GAPS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6753D4-EAD4-1CA7-278D-FB44E87B1DA3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27393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12192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Community partnerships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Public education directed to risks of drug use 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School-based programme for primary and high schools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Capacity building for professionals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Programming and initiatives for affected groups of persons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Alcohol Bureau of Control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705F21-3A43-0BAA-40ED-F03459288931}"/>
              </a:ext>
            </a:extLst>
          </p:cNvPr>
          <p:cNvGrpSpPr/>
          <p:nvPr/>
        </p:nvGrpSpPr>
        <p:grpSpPr>
          <a:xfrm>
            <a:off x="6465327" y="1755008"/>
            <a:ext cx="5029200" cy="4572000"/>
            <a:chOff x="495491" y="1087655"/>
            <a:chExt cx="1918256" cy="3461485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9A016255-F8A3-8CF1-578F-75552FD24467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TREATMENT GAPS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3D668E-6F84-F7FD-C466-190FE44782BE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27393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12192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Diversification of services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Quality assurance of services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Reduction in drug use health complications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Measures to reduce drunk driving 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9" name="Title 6">
            <a:extLst>
              <a:ext uri="{FF2B5EF4-FFF2-40B4-BE49-F238E27FC236}">
                <a16:creationId xmlns:a16="http://schemas.microsoft.com/office/drawing/2014/main" id="{99EBCF15-F374-3FBC-15B0-C247D816D093}"/>
              </a:ext>
            </a:extLst>
          </p:cNvPr>
          <p:cNvSpPr txBox="1">
            <a:spLocks/>
          </p:cNvSpPr>
          <p:nvPr/>
        </p:nvSpPr>
        <p:spPr>
          <a:xfrm>
            <a:off x="3185160" y="20320"/>
            <a:ext cx="8844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CHALLENGES                                    FOR DEMAND REDUCTION</a:t>
            </a:r>
          </a:p>
        </p:txBody>
      </p:sp>
    </p:spTree>
    <p:extLst>
      <p:ext uri="{BB962C8B-B14F-4D97-AF65-F5344CB8AC3E}">
        <p14:creationId xmlns:p14="http://schemas.microsoft.com/office/powerpoint/2010/main" val="614448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2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F189831-3A64-2456-825F-AEEF36F1F414}"/>
              </a:ext>
            </a:extLst>
          </p:cNvPr>
          <p:cNvSpPr txBox="1">
            <a:spLocks/>
          </p:cNvSpPr>
          <p:nvPr/>
        </p:nvSpPr>
        <p:spPr>
          <a:xfrm>
            <a:off x="3185160" y="20320"/>
            <a:ext cx="8844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CHALLENGES CONTINUED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E16139-C2DF-1E11-EBDE-E86F0304E4A2}"/>
              </a:ext>
            </a:extLst>
          </p:cNvPr>
          <p:cNvGrpSpPr/>
          <p:nvPr/>
        </p:nvGrpSpPr>
        <p:grpSpPr>
          <a:xfrm>
            <a:off x="6536844" y="1622184"/>
            <a:ext cx="5029200" cy="4901278"/>
            <a:chOff x="495491" y="1087655"/>
            <a:chExt cx="1918256" cy="3461485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6F105D1F-5C4F-FB0C-257F-EE24857A982E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INTERDICTION GAPS (SUPPLY REDUCTION)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F521FA-7D66-7CBB-FD11-38F0646D1304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27393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12192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Legislation 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Coordination of services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Enactment of professional standards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Resource allocation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238AFD-F2F4-1854-FFEF-4FAD3E2948B3}"/>
              </a:ext>
            </a:extLst>
          </p:cNvPr>
          <p:cNvGrpSpPr/>
          <p:nvPr/>
        </p:nvGrpSpPr>
        <p:grpSpPr>
          <a:xfrm>
            <a:off x="625957" y="1622184"/>
            <a:ext cx="5029200" cy="4878976"/>
            <a:chOff x="495491" y="1087655"/>
            <a:chExt cx="1918256" cy="3710783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59A7177C-6A8F-753F-C5E9-5A068A10274E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RESEARCH &amp; POLICY GAPS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6082CA-B3B5-A4FA-FEEE-7D6DFACF5984}"/>
                </a:ext>
              </a:extLst>
            </p:cNvPr>
            <p:cNvSpPr/>
            <p:nvPr/>
          </p:nvSpPr>
          <p:spPr bwMode="auto">
            <a:xfrm>
              <a:off x="495491" y="1809749"/>
              <a:ext cx="1918256" cy="29886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12192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Evidence-based treatment and prevention substance abuse programmes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Monitoring marijuana use in light of changes to legislation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Evaluation framework for NDCMP initiatives and strategies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Evidence supporting laws and polices for healthy individuals and communities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BerDIN sustainability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1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F189831-3A64-2456-825F-AEEF36F1F414}"/>
              </a:ext>
            </a:extLst>
          </p:cNvPr>
          <p:cNvSpPr txBox="1">
            <a:spLocks/>
          </p:cNvSpPr>
          <p:nvPr/>
        </p:nvSpPr>
        <p:spPr>
          <a:xfrm>
            <a:off x="3185160" y="20320"/>
            <a:ext cx="8844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CHALLENGES CONTINUED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238AFD-F2F4-1854-FFEF-4FAD3E2948B3}"/>
              </a:ext>
            </a:extLst>
          </p:cNvPr>
          <p:cNvGrpSpPr/>
          <p:nvPr/>
        </p:nvGrpSpPr>
        <p:grpSpPr>
          <a:xfrm>
            <a:off x="625956" y="1622184"/>
            <a:ext cx="10971311" cy="4812070"/>
            <a:chOff x="495491" y="1087655"/>
            <a:chExt cx="1918256" cy="3631073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59A7177C-6A8F-753F-C5E9-5A068A10274E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POLICY &amp; LEGISLATION GAPS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6082CA-B3B5-A4FA-FEEE-7D6DFACF5984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29089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12192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121917" indent="-121917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Penalties for underage drinking in homes; social host liability policy</a:t>
              </a:r>
            </a:p>
            <a:p>
              <a:pPr marL="121917" indent="-121917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Enforcing underage drinking laws at licensed establishments </a:t>
              </a:r>
            </a:p>
            <a:p>
              <a:pPr marL="121917" indent="-121917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Improving access for substance abuse treatment</a:t>
              </a:r>
            </a:p>
            <a:p>
              <a:pPr marL="121917" indent="-121917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Addressing drug-free schools and workplaces</a:t>
              </a:r>
            </a:p>
            <a:p>
              <a:pPr marL="121917" indent="-121917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Comprehensive alcohol policy – compulsory intervention for DUI offenders; bans on alcohol Ads, etc.</a:t>
              </a:r>
            </a:p>
            <a:p>
              <a:pPr marL="121917" indent="-121917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All relevant laws under one umbrella, giving applicable authority to interdiction agencies</a:t>
              </a:r>
            </a:p>
            <a:p>
              <a:pPr marL="121917" indent="-121917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Modifying Misuse of Drugs Amendment Act to include protections for minors</a:t>
              </a: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  <a:p>
              <a:pPr marL="121917" indent="-12191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405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B70D5117-D066-437B-A406-394C32871E07}"/>
              </a:ext>
            </a:extLst>
          </p:cNvPr>
          <p:cNvSpPr/>
          <p:nvPr/>
        </p:nvSpPr>
        <p:spPr bwMode="auto">
          <a:xfrm>
            <a:off x="508000" y="2834344"/>
            <a:ext cx="3556000" cy="1828800"/>
          </a:xfrm>
          <a:prstGeom prst="roundRect">
            <a:avLst>
              <a:gd name="adj" fmla="val 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B814EB54-EBBE-4BE9-97EC-CD7BE8972414}"/>
              </a:ext>
            </a:extLst>
          </p:cNvPr>
          <p:cNvSpPr/>
          <p:nvPr/>
        </p:nvSpPr>
        <p:spPr bwMode="auto">
          <a:xfrm>
            <a:off x="4308909" y="2836044"/>
            <a:ext cx="3556000" cy="1828800"/>
          </a:xfrm>
          <a:prstGeom prst="roundRect">
            <a:avLst>
              <a:gd name="adj" fmla="val 244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377D99AD-89A9-4503-8547-D7D5BC38BBD3}"/>
              </a:ext>
            </a:extLst>
          </p:cNvPr>
          <p:cNvSpPr/>
          <p:nvPr/>
        </p:nvSpPr>
        <p:spPr bwMode="auto">
          <a:xfrm>
            <a:off x="8100039" y="2839720"/>
            <a:ext cx="3556000" cy="1828800"/>
          </a:xfrm>
          <a:prstGeom prst="roundRect">
            <a:avLst>
              <a:gd name="adj" fmla="val 1932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D0171F-7731-4608-90CD-1C33B7A02BE1}"/>
              </a:ext>
            </a:extLst>
          </p:cNvPr>
          <p:cNvSpPr/>
          <p:nvPr/>
        </p:nvSpPr>
        <p:spPr bwMode="auto">
          <a:xfrm>
            <a:off x="1638300" y="2222592"/>
            <a:ext cx="1295400" cy="1295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AFE5FF7B-77B8-4252-8BFA-D5E943B7961A}"/>
              </a:ext>
            </a:extLst>
          </p:cNvPr>
          <p:cNvSpPr txBox="1">
            <a:spLocks/>
          </p:cNvSpPr>
          <p:nvPr/>
        </p:nvSpPr>
        <p:spPr>
          <a:xfrm>
            <a:off x="609601" y="3605503"/>
            <a:ext cx="332739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Franklin Gothic Book" panose="020B0503020102020204" pitchFamily="34" charset="0"/>
              </a:rPr>
              <a:t>MANAGEMENT</a:t>
            </a:r>
            <a:br>
              <a:rPr lang="en-US" sz="2400" dirty="0">
                <a:latin typeface="Franklin Gothic Book" panose="020B0503020102020204" pitchFamily="34" charset="0"/>
              </a:rPr>
            </a:br>
            <a:r>
              <a:rPr lang="en-US" sz="2000" dirty="0">
                <a:latin typeface="Franklin Gothic Book" panose="020B0503020102020204" pitchFamily="34" charset="0"/>
              </a:rPr>
              <a:t>3 Goals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10 Objectives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FD29C7-9A2B-4DC0-820A-EFD195BDAD06}"/>
              </a:ext>
            </a:extLst>
          </p:cNvPr>
          <p:cNvSpPr/>
          <p:nvPr/>
        </p:nvSpPr>
        <p:spPr bwMode="auto">
          <a:xfrm>
            <a:off x="5439209" y="2222592"/>
            <a:ext cx="1295400" cy="1295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D081A287-701F-43F3-A305-E8DAF02D6C83}"/>
              </a:ext>
            </a:extLst>
          </p:cNvPr>
          <p:cNvSpPr txBox="1">
            <a:spLocks/>
          </p:cNvSpPr>
          <p:nvPr/>
        </p:nvSpPr>
        <p:spPr>
          <a:xfrm>
            <a:off x="4423211" y="3605503"/>
            <a:ext cx="332739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Franklin Gothic Book" panose="020B0503020102020204" pitchFamily="34" charset="0"/>
              </a:rPr>
              <a:t>PREVENTION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3 Goals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6 Objectives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A6C296-EE3F-4B7E-8F44-5932A178011A}"/>
              </a:ext>
            </a:extLst>
          </p:cNvPr>
          <p:cNvSpPr/>
          <p:nvPr/>
        </p:nvSpPr>
        <p:spPr bwMode="auto">
          <a:xfrm>
            <a:off x="9240119" y="2222592"/>
            <a:ext cx="1295400" cy="12954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6C87E9BE-BA91-484F-B4B1-B325EE295DB8}"/>
              </a:ext>
            </a:extLst>
          </p:cNvPr>
          <p:cNvSpPr txBox="1">
            <a:spLocks/>
          </p:cNvSpPr>
          <p:nvPr/>
        </p:nvSpPr>
        <p:spPr>
          <a:xfrm>
            <a:off x="8224118" y="3664352"/>
            <a:ext cx="332739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Franklin Gothic Book" panose="020B0503020102020204" pitchFamily="34" charset="0"/>
              </a:rPr>
              <a:t>TREATMENT</a:t>
            </a:r>
            <a:br>
              <a:rPr lang="en-US" sz="1467" dirty="0">
                <a:latin typeface="Franklin Gothic Book" panose="020B0503020102020204" pitchFamily="34" charset="0"/>
              </a:rPr>
            </a:br>
            <a:r>
              <a:rPr lang="en-US" sz="2000" dirty="0">
                <a:latin typeface="Franklin Gothic Book" panose="020B0503020102020204" pitchFamily="34" charset="0"/>
              </a:rPr>
              <a:t>4 Goals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10 Objectives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DD3BD9F-64ED-4F28-9043-4F27A22643DF}"/>
              </a:ext>
            </a:extLst>
          </p:cNvPr>
          <p:cNvGrpSpPr/>
          <p:nvPr/>
        </p:nvGrpSpPr>
        <p:grpSpPr>
          <a:xfrm>
            <a:off x="5725989" y="2586659"/>
            <a:ext cx="721835" cy="567267"/>
            <a:chOff x="-650875" y="1612900"/>
            <a:chExt cx="1482725" cy="1165226"/>
          </a:xfrm>
          <a:solidFill>
            <a:schemeClr val="bg1"/>
          </a:solidFill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EF2C9A9-75A2-4199-8B08-26956F302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0875" y="1612900"/>
              <a:ext cx="1165225" cy="952500"/>
            </a:xfrm>
            <a:custGeom>
              <a:avLst/>
              <a:gdLst>
                <a:gd name="T0" fmla="*/ 1160 w 2936"/>
                <a:gd name="T1" fmla="*/ 294 h 2402"/>
                <a:gd name="T2" fmla="*/ 795 w 2936"/>
                <a:gd name="T3" fmla="*/ 407 h 2402"/>
                <a:gd name="T4" fmla="*/ 533 w 2936"/>
                <a:gd name="T5" fmla="*/ 569 h 2402"/>
                <a:gd name="T6" fmla="*/ 351 w 2936"/>
                <a:gd name="T7" fmla="*/ 777 h 2402"/>
                <a:gd name="T8" fmla="*/ 270 w 2936"/>
                <a:gd name="T9" fmla="*/ 1007 h 2402"/>
                <a:gd name="T10" fmla="*/ 295 w 2936"/>
                <a:gd name="T11" fmla="*/ 1235 h 2402"/>
                <a:gd name="T12" fmla="*/ 416 w 2936"/>
                <a:gd name="T13" fmla="*/ 1449 h 2402"/>
                <a:gd name="T14" fmla="*/ 624 w 2936"/>
                <a:gd name="T15" fmla="*/ 1632 h 2402"/>
                <a:gd name="T16" fmla="*/ 885 w 2936"/>
                <a:gd name="T17" fmla="*/ 1923 h 2402"/>
                <a:gd name="T18" fmla="*/ 1257 w 2936"/>
                <a:gd name="T19" fmla="*/ 1855 h 2402"/>
                <a:gd name="T20" fmla="*/ 1677 w 2936"/>
                <a:gd name="T21" fmla="*/ 1856 h 2402"/>
                <a:gd name="T22" fmla="*/ 2065 w 2936"/>
                <a:gd name="T23" fmla="*/ 1760 h 2402"/>
                <a:gd name="T24" fmla="*/ 2345 w 2936"/>
                <a:gd name="T25" fmla="*/ 1611 h 2402"/>
                <a:gd name="T26" fmla="*/ 2549 w 2936"/>
                <a:gd name="T27" fmla="*/ 1412 h 2402"/>
                <a:gd name="T28" fmla="*/ 2656 w 2936"/>
                <a:gd name="T29" fmla="*/ 1187 h 2402"/>
                <a:gd name="T30" fmla="*/ 2656 w 2936"/>
                <a:gd name="T31" fmla="*/ 948 h 2402"/>
                <a:gd name="T32" fmla="*/ 2549 w 2936"/>
                <a:gd name="T33" fmla="*/ 723 h 2402"/>
                <a:gd name="T34" fmla="*/ 2345 w 2936"/>
                <a:gd name="T35" fmla="*/ 524 h 2402"/>
                <a:gd name="T36" fmla="*/ 2065 w 2936"/>
                <a:gd name="T37" fmla="*/ 375 h 2402"/>
                <a:gd name="T38" fmla="*/ 1677 w 2936"/>
                <a:gd name="T39" fmla="*/ 279 h 2402"/>
                <a:gd name="T40" fmla="*/ 1468 w 2936"/>
                <a:gd name="T41" fmla="*/ 0 h 2402"/>
                <a:gd name="T42" fmla="*/ 1904 w 2936"/>
                <a:gd name="T43" fmla="*/ 46 h 2402"/>
                <a:gd name="T44" fmla="*/ 2288 w 2936"/>
                <a:gd name="T45" fmla="*/ 180 h 2402"/>
                <a:gd name="T46" fmla="*/ 2573 w 2936"/>
                <a:gd name="T47" fmla="*/ 362 h 2402"/>
                <a:gd name="T48" fmla="*/ 2786 w 2936"/>
                <a:gd name="T49" fmla="*/ 593 h 2402"/>
                <a:gd name="T50" fmla="*/ 2909 w 2936"/>
                <a:gd name="T51" fmla="*/ 856 h 2402"/>
                <a:gd name="T52" fmla="*/ 2934 w 2936"/>
                <a:gd name="T53" fmla="*/ 1139 h 2402"/>
                <a:gd name="T54" fmla="*/ 2860 w 2936"/>
                <a:gd name="T55" fmla="*/ 1412 h 2402"/>
                <a:gd name="T56" fmla="*/ 2689 w 2936"/>
                <a:gd name="T57" fmla="*/ 1663 h 2402"/>
                <a:gd name="T58" fmla="*/ 2439 w 2936"/>
                <a:gd name="T59" fmla="*/ 1871 h 2402"/>
                <a:gd name="T60" fmla="*/ 2108 w 2936"/>
                <a:gd name="T61" fmla="*/ 2031 h 2402"/>
                <a:gd name="T62" fmla="*/ 1692 w 2936"/>
                <a:gd name="T63" fmla="*/ 2124 h 2402"/>
                <a:gd name="T64" fmla="*/ 1287 w 2936"/>
                <a:gd name="T65" fmla="*/ 2127 h 2402"/>
                <a:gd name="T66" fmla="*/ 922 w 2936"/>
                <a:gd name="T67" fmla="*/ 2213 h 2402"/>
                <a:gd name="T68" fmla="*/ 522 w 2936"/>
                <a:gd name="T69" fmla="*/ 2369 h 2402"/>
                <a:gd name="T70" fmla="*/ 336 w 2936"/>
                <a:gd name="T71" fmla="*/ 2402 h 2402"/>
                <a:gd name="T72" fmla="*/ 281 w 2936"/>
                <a:gd name="T73" fmla="*/ 2373 h 2402"/>
                <a:gd name="T74" fmla="*/ 267 w 2936"/>
                <a:gd name="T75" fmla="*/ 2328 h 2402"/>
                <a:gd name="T76" fmla="*/ 272 w 2936"/>
                <a:gd name="T77" fmla="*/ 2302 h 2402"/>
                <a:gd name="T78" fmla="*/ 280 w 2936"/>
                <a:gd name="T79" fmla="*/ 2288 h 2402"/>
                <a:gd name="T80" fmla="*/ 289 w 2936"/>
                <a:gd name="T81" fmla="*/ 2274 h 2402"/>
                <a:gd name="T82" fmla="*/ 294 w 2936"/>
                <a:gd name="T83" fmla="*/ 2270 h 2402"/>
                <a:gd name="T84" fmla="*/ 303 w 2936"/>
                <a:gd name="T85" fmla="*/ 2260 h 2402"/>
                <a:gd name="T86" fmla="*/ 311 w 2936"/>
                <a:gd name="T87" fmla="*/ 2250 h 2402"/>
                <a:gd name="T88" fmla="*/ 341 w 2936"/>
                <a:gd name="T89" fmla="*/ 2216 h 2402"/>
                <a:gd name="T90" fmla="*/ 413 w 2936"/>
                <a:gd name="T91" fmla="*/ 2136 h 2402"/>
                <a:gd name="T92" fmla="*/ 488 w 2936"/>
                <a:gd name="T93" fmla="*/ 2036 h 2402"/>
                <a:gd name="T94" fmla="*/ 483 w 2936"/>
                <a:gd name="T95" fmla="*/ 1859 h 2402"/>
                <a:gd name="T96" fmla="*/ 242 w 2936"/>
                <a:gd name="T97" fmla="*/ 1654 h 2402"/>
                <a:gd name="T98" fmla="*/ 76 w 2936"/>
                <a:gd name="T99" fmla="*/ 1407 h 2402"/>
                <a:gd name="T100" fmla="*/ 3 w 2936"/>
                <a:gd name="T101" fmla="*/ 1138 h 2402"/>
                <a:gd name="T102" fmla="*/ 27 w 2936"/>
                <a:gd name="T103" fmla="*/ 856 h 2402"/>
                <a:gd name="T104" fmla="*/ 150 w 2936"/>
                <a:gd name="T105" fmla="*/ 593 h 2402"/>
                <a:gd name="T106" fmla="*/ 363 w 2936"/>
                <a:gd name="T107" fmla="*/ 362 h 2402"/>
                <a:gd name="T108" fmla="*/ 649 w 2936"/>
                <a:gd name="T109" fmla="*/ 180 h 2402"/>
                <a:gd name="T110" fmla="*/ 1032 w 2936"/>
                <a:gd name="T111" fmla="*/ 46 h 2402"/>
                <a:gd name="T112" fmla="*/ 1468 w 2936"/>
                <a:gd name="T113" fmla="*/ 0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36" h="2402">
                  <a:moveTo>
                    <a:pt x="1468" y="266"/>
                  </a:moveTo>
                  <a:lnTo>
                    <a:pt x="1364" y="270"/>
                  </a:lnTo>
                  <a:lnTo>
                    <a:pt x="1260" y="279"/>
                  </a:lnTo>
                  <a:lnTo>
                    <a:pt x="1160" y="294"/>
                  </a:lnTo>
                  <a:lnTo>
                    <a:pt x="1062" y="315"/>
                  </a:lnTo>
                  <a:lnTo>
                    <a:pt x="965" y="341"/>
                  </a:lnTo>
                  <a:lnTo>
                    <a:pt x="871" y="375"/>
                  </a:lnTo>
                  <a:lnTo>
                    <a:pt x="795" y="407"/>
                  </a:lnTo>
                  <a:lnTo>
                    <a:pt x="723" y="443"/>
                  </a:lnTo>
                  <a:lnTo>
                    <a:pt x="655" y="482"/>
                  </a:lnTo>
                  <a:lnTo>
                    <a:pt x="592" y="524"/>
                  </a:lnTo>
                  <a:lnTo>
                    <a:pt x="533" y="569"/>
                  </a:lnTo>
                  <a:lnTo>
                    <a:pt x="480" y="618"/>
                  </a:lnTo>
                  <a:lnTo>
                    <a:pt x="431" y="669"/>
                  </a:lnTo>
                  <a:lnTo>
                    <a:pt x="387" y="723"/>
                  </a:lnTo>
                  <a:lnTo>
                    <a:pt x="351" y="777"/>
                  </a:lnTo>
                  <a:lnTo>
                    <a:pt x="320" y="833"/>
                  </a:lnTo>
                  <a:lnTo>
                    <a:pt x="297" y="890"/>
                  </a:lnTo>
                  <a:lnTo>
                    <a:pt x="280" y="948"/>
                  </a:lnTo>
                  <a:lnTo>
                    <a:pt x="270" y="1007"/>
                  </a:lnTo>
                  <a:lnTo>
                    <a:pt x="267" y="1067"/>
                  </a:lnTo>
                  <a:lnTo>
                    <a:pt x="270" y="1124"/>
                  </a:lnTo>
                  <a:lnTo>
                    <a:pt x="279" y="1180"/>
                  </a:lnTo>
                  <a:lnTo>
                    <a:pt x="295" y="1235"/>
                  </a:lnTo>
                  <a:lnTo>
                    <a:pt x="317" y="1290"/>
                  </a:lnTo>
                  <a:lnTo>
                    <a:pt x="344" y="1344"/>
                  </a:lnTo>
                  <a:lnTo>
                    <a:pt x="378" y="1398"/>
                  </a:lnTo>
                  <a:lnTo>
                    <a:pt x="416" y="1449"/>
                  </a:lnTo>
                  <a:lnTo>
                    <a:pt x="461" y="1499"/>
                  </a:lnTo>
                  <a:lnTo>
                    <a:pt x="511" y="1545"/>
                  </a:lnTo>
                  <a:lnTo>
                    <a:pt x="565" y="1589"/>
                  </a:lnTo>
                  <a:lnTo>
                    <a:pt x="624" y="1632"/>
                  </a:lnTo>
                  <a:lnTo>
                    <a:pt x="689" y="1672"/>
                  </a:lnTo>
                  <a:lnTo>
                    <a:pt x="891" y="1789"/>
                  </a:lnTo>
                  <a:lnTo>
                    <a:pt x="818" y="1964"/>
                  </a:lnTo>
                  <a:lnTo>
                    <a:pt x="885" y="1923"/>
                  </a:lnTo>
                  <a:lnTo>
                    <a:pt x="947" y="1883"/>
                  </a:lnTo>
                  <a:lnTo>
                    <a:pt x="1039" y="1819"/>
                  </a:lnTo>
                  <a:lnTo>
                    <a:pt x="1149" y="1839"/>
                  </a:lnTo>
                  <a:lnTo>
                    <a:pt x="1257" y="1855"/>
                  </a:lnTo>
                  <a:lnTo>
                    <a:pt x="1364" y="1865"/>
                  </a:lnTo>
                  <a:lnTo>
                    <a:pt x="1468" y="1868"/>
                  </a:lnTo>
                  <a:lnTo>
                    <a:pt x="1574" y="1865"/>
                  </a:lnTo>
                  <a:lnTo>
                    <a:pt x="1677" y="1856"/>
                  </a:lnTo>
                  <a:lnTo>
                    <a:pt x="1777" y="1841"/>
                  </a:lnTo>
                  <a:lnTo>
                    <a:pt x="1875" y="1820"/>
                  </a:lnTo>
                  <a:lnTo>
                    <a:pt x="1971" y="1794"/>
                  </a:lnTo>
                  <a:lnTo>
                    <a:pt x="2065" y="1760"/>
                  </a:lnTo>
                  <a:lnTo>
                    <a:pt x="2142" y="1728"/>
                  </a:lnTo>
                  <a:lnTo>
                    <a:pt x="2215" y="1691"/>
                  </a:lnTo>
                  <a:lnTo>
                    <a:pt x="2282" y="1653"/>
                  </a:lnTo>
                  <a:lnTo>
                    <a:pt x="2345" y="1611"/>
                  </a:lnTo>
                  <a:lnTo>
                    <a:pt x="2403" y="1566"/>
                  </a:lnTo>
                  <a:lnTo>
                    <a:pt x="2457" y="1517"/>
                  </a:lnTo>
                  <a:lnTo>
                    <a:pt x="2506" y="1466"/>
                  </a:lnTo>
                  <a:lnTo>
                    <a:pt x="2549" y="1412"/>
                  </a:lnTo>
                  <a:lnTo>
                    <a:pt x="2586" y="1358"/>
                  </a:lnTo>
                  <a:lnTo>
                    <a:pt x="2616" y="1302"/>
                  </a:lnTo>
                  <a:lnTo>
                    <a:pt x="2640" y="1244"/>
                  </a:lnTo>
                  <a:lnTo>
                    <a:pt x="2656" y="1187"/>
                  </a:lnTo>
                  <a:lnTo>
                    <a:pt x="2666" y="1128"/>
                  </a:lnTo>
                  <a:lnTo>
                    <a:pt x="2670" y="1067"/>
                  </a:lnTo>
                  <a:lnTo>
                    <a:pt x="2666" y="1007"/>
                  </a:lnTo>
                  <a:lnTo>
                    <a:pt x="2656" y="948"/>
                  </a:lnTo>
                  <a:lnTo>
                    <a:pt x="2640" y="890"/>
                  </a:lnTo>
                  <a:lnTo>
                    <a:pt x="2616" y="833"/>
                  </a:lnTo>
                  <a:lnTo>
                    <a:pt x="2586" y="777"/>
                  </a:lnTo>
                  <a:lnTo>
                    <a:pt x="2549" y="723"/>
                  </a:lnTo>
                  <a:lnTo>
                    <a:pt x="2506" y="669"/>
                  </a:lnTo>
                  <a:lnTo>
                    <a:pt x="2457" y="618"/>
                  </a:lnTo>
                  <a:lnTo>
                    <a:pt x="2403" y="569"/>
                  </a:lnTo>
                  <a:lnTo>
                    <a:pt x="2345" y="524"/>
                  </a:lnTo>
                  <a:lnTo>
                    <a:pt x="2282" y="482"/>
                  </a:lnTo>
                  <a:lnTo>
                    <a:pt x="2215" y="443"/>
                  </a:lnTo>
                  <a:lnTo>
                    <a:pt x="2142" y="407"/>
                  </a:lnTo>
                  <a:lnTo>
                    <a:pt x="2065" y="375"/>
                  </a:lnTo>
                  <a:lnTo>
                    <a:pt x="1971" y="341"/>
                  </a:lnTo>
                  <a:lnTo>
                    <a:pt x="1875" y="315"/>
                  </a:lnTo>
                  <a:lnTo>
                    <a:pt x="1777" y="294"/>
                  </a:lnTo>
                  <a:lnTo>
                    <a:pt x="1677" y="279"/>
                  </a:lnTo>
                  <a:lnTo>
                    <a:pt x="1574" y="270"/>
                  </a:lnTo>
                  <a:lnTo>
                    <a:pt x="1468" y="266"/>
                  </a:lnTo>
                  <a:close/>
                  <a:moveTo>
                    <a:pt x="1468" y="0"/>
                  </a:moveTo>
                  <a:lnTo>
                    <a:pt x="1468" y="0"/>
                  </a:lnTo>
                  <a:lnTo>
                    <a:pt x="1582" y="2"/>
                  </a:lnTo>
                  <a:lnTo>
                    <a:pt x="1692" y="11"/>
                  </a:lnTo>
                  <a:lnTo>
                    <a:pt x="1799" y="26"/>
                  </a:lnTo>
                  <a:lnTo>
                    <a:pt x="1904" y="46"/>
                  </a:lnTo>
                  <a:lnTo>
                    <a:pt x="2007" y="72"/>
                  </a:lnTo>
                  <a:lnTo>
                    <a:pt x="2108" y="104"/>
                  </a:lnTo>
                  <a:lnTo>
                    <a:pt x="2206" y="143"/>
                  </a:lnTo>
                  <a:lnTo>
                    <a:pt x="2288" y="180"/>
                  </a:lnTo>
                  <a:lnTo>
                    <a:pt x="2367" y="220"/>
                  </a:lnTo>
                  <a:lnTo>
                    <a:pt x="2439" y="264"/>
                  </a:lnTo>
                  <a:lnTo>
                    <a:pt x="2508" y="311"/>
                  </a:lnTo>
                  <a:lnTo>
                    <a:pt x="2573" y="362"/>
                  </a:lnTo>
                  <a:lnTo>
                    <a:pt x="2633" y="415"/>
                  </a:lnTo>
                  <a:lnTo>
                    <a:pt x="2689" y="472"/>
                  </a:lnTo>
                  <a:lnTo>
                    <a:pt x="2741" y="532"/>
                  </a:lnTo>
                  <a:lnTo>
                    <a:pt x="2786" y="593"/>
                  </a:lnTo>
                  <a:lnTo>
                    <a:pt x="2826" y="657"/>
                  </a:lnTo>
                  <a:lnTo>
                    <a:pt x="2860" y="723"/>
                  </a:lnTo>
                  <a:lnTo>
                    <a:pt x="2887" y="788"/>
                  </a:lnTo>
                  <a:lnTo>
                    <a:pt x="2909" y="856"/>
                  </a:lnTo>
                  <a:lnTo>
                    <a:pt x="2925" y="926"/>
                  </a:lnTo>
                  <a:lnTo>
                    <a:pt x="2934" y="996"/>
                  </a:lnTo>
                  <a:lnTo>
                    <a:pt x="2936" y="1067"/>
                  </a:lnTo>
                  <a:lnTo>
                    <a:pt x="2934" y="1139"/>
                  </a:lnTo>
                  <a:lnTo>
                    <a:pt x="2925" y="1209"/>
                  </a:lnTo>
                  <a:lnTo>
                    <a:pt x="2909" y="1278"/>
                  </a:lnTo>
                  <a:lnTo>
                    <a:pt x="2887" y="1347"/>
                  </a:lnTo>
                  <a:lnTo>
                    <a:pt x="2860" y="1412"/>
                  </a:lnTo>
                  <a:lnTo>
                    <a:pt x="2826" y="1478"/>
                  </a:lnTo>
                  <a:lnTo>
                    <a:pt x="2786" y="1542"/>
                  </a:lnTo>
                  <a:lnTo>
                    <a:pt x="2741" y="1603"/>
                  </a:lnTo>
                  <a:lnTo>
                    <a:pt x="2689" y="1663"/>
                  </a:lnTo>
                  <a:lnTo>
                    <a:pt x="2633" y="1720"/>
                  </a:lnTo>
                  <a:lnTo>
                    <a:pt x="2573" y="1773"/>
                  </a:lnTo>
                  <a:lnTo>
                    <a:pt x="2508" y="1824"/>
                  </a:lnTo>
                  <a:lnTo>
                    <a:pt x="2439" y="1871"/>
                  </a:lnTo>
                  <a:lnTo>
                    <a:pt x="2367" y="1915"/>
                  </a:lnTo>
                  <a:lnTo>
                    <a:pt x="2288" y="1955"/>
                  </a:lnTo>
                  <a:lnTo>
                    <a:pt x="2206" y="1992"/>
                  </a:lnTo>
                  <a:lnTo>
                    <a:pt x="2108" y="2031"/>
                  </a:lnTo>
                  <a:lnTo>
                    <a:pt x="2007" y="2062"/>
                  </a:lnTo>
                  <a:lnTo>
                    <a:pt x="1904" y="2089"/>
                  </a:lnTo>
                  <a:lnTo>
                    <a:pt x="1799" y="2109"/>
                  </a:lnTo>
                  <a:lnTo>
                    <a:pt x="1692" y="2124"/>
                  </a:lnTo>
                  <a:lnTo>
                    <a:pt x="1580" y="2133"/>
                  </a:lnTo>
                  <a:lnTo>
                    <a:pt x="1468" y="2135"/>
                  </a:lnTo>
                  <a:lnTo>
                    <a:pt x="1378" y="2133"/>
                  </a:lnTo>
                  <a:lnTo>
                    <a:pt x="1287" y="2127"/>
                  </a:lnTo>
                  <a:lnTo>
                    <a:pt x="1195" y="2117"/>
                  </a:lnTo>
                  <a:lnTo>
                    <a:pt x="1102" y="2102"/>
                  </a:lnTo>
                  <a:lnTo>
                    <a:pt x="1013" y="2160"/>
                  </a:lnTo>
                  <a:lnTo>
                    <a:pt x="922" y="2213"/>
                  </a:lnTo>
                  <a:lnTo>
                    <a:pt x="827" y="2260"/>
                  </a:lnTo>
                  <a:lnTo>
                    <a:pt x="728" y="2302"/>
                  </a:lnTo>
                  <a:lnTo>
                    <a:pt x="626" y="2338"/>
                  </a:lnTo>
                  <a:lnTo>
                    <a:pt x="522" y="2369"/>
                  </a:lnTo>
                  <a:lnTo>
                    <a:pt x="469" y="2381"/>
                  </a:lnTo>
                  <a:lnTo>
                    <a:pt x="408" y="2391"/>
                  </a:lnTo>
                  <a:lnTo>
                    <a:pt x="343" y="2402"/>
                  </a:lnTo>
                  <a:lnTo>
                    <a:pt x="336" y="2402"/>
                  </a:lnTo>
                  <a:lnTo>
                    <a:pt x="321" y="2401"/>
                  </a:lnTo>
                  <a:lnTo>
                    <a:pt x="306" y="2395"/>
                  </a:lnTo>
                  <a:lnTo>
                    <a:pt x="293" y="2386"/>
                  </a:lnTo>
                  <a:lnTo>
                    <a:pt x="281" y="2373"/>
                  </a:lnTo>
                  <a:lnTo>
                    <a:pt x="273" y="2359"/>
                  </a:lnTo>
                  <a:lnTo>
                    <a:pt x="269" y="2342"/>
                  </a:lnTo>
                  <a:lnTo>
                    <a:pt x="268" y="2335"/>
                  </a:lnTo>
                  <a:lnTo>
                    <a:pt x="267" y="2328"/>
                  </a:lnTo>
                  <a:lnTo>
                    <a:pt x="268" y="2321"/>
                  </a:lnTo>
                  <a:lnTo>
                    <a:pt x="268" y="2314"/>
                  </a:lnTo>
                  <a:lnTo>
                    <a:pt x="270" y="2309"/>
                  </a:lnTo>
                  <a:lnTo>
                    <a:pt x="272" y="2302"/>
                  </a:lnTo>
                  <a:lnTo>
                    <a:pt x="277" y="2292"/>
                  </a:lnTo>
                  <a:lnTo>
                    <a:pt x="278" y="2292"/>
                  </a:lnTo>
                  <a:lnTo>
                    <a:pt x="279" y="2291"/>
                  </a:lnTo>
                  <a:lnTo>
                    <a:pt x="280" y="2288"/>
                  </a:lnTo>
                  <a:lnTo>
                    <a:pt x="283" y="2285"/>
                  </a:lnTo>
                  <a:lnTo>
                    <a:pt x="285" y="2280"/>
                  </a:lnTo>
                  <a:lnTo>
                    <a:pt x="287" y="2276"/>
                  </a:lnTo>
                  <a:lnTo>
                    <a:pt x="289" y="2274"/>
                  </a:lnTo>
                  <a:lnTo>
                    <a:pt x="292" y="2271"/>
                  </a:lnTo>
                  <a:lnTo>
                    <a:pt x="293" y="2270"/>
                  </a:lnTo>
                  <a:lnTo>
                    <a:pt x="293" y="2270"/>
                  </a:lnTo>
                  <a:lnTo>
                    <a:pt x="294" y="2270"/>
                  </a:lnTo>
                  <a:lnTo>
                    <a:pt x="295" y="2269"/>
                  </a:lnTo>
                  <a:lnTo>
                    <a:pt x="297" y="2267"/>
                  </a:lnTo>
                  <a:lnTo>
                    <a:pt x="300" y="2263"/>
                  </a:lnTo>
                  <a:lnTo>
                    <a:pt x="303" y="2260"/>
                  </a:lnTo>
                  <a:lnTo>
                    <a:pt x="305" y="2255"/>
                  </a:lnTo>
                  <a:lnTo>
                    <a:pt x="307" y="2252"/>
                  </a:lnTo>
                  <a:lnTo>
                    <a:pt x="310" y="2251"/>
                  </a:lnTo>
                  <a:lnTo>
                    <a:pt x="311" y="2250"/>
                  </a:lnTo>
                  <a:lnTo>
                    <a:pt x="311" y="2250"/>
                  </a:lnTo>
                  <a:lnTo>
                    <a:pt x="318" y="2242"/>
                  </a:lnTo>
                  <a:lnTo>
                    <a:pt x="328" y="2230"/>
                  </a:lnTo>
                  <a:lnTo>
                    <a:pt x="341" y="2216"/>
                  </a:lnTo>
                  <a:lnTo>
                    <a:pt x="359" y="2197"/>
                  </a:lnTo>
                  <a:lnTo>
                    <a:pt x="381" y="2174"/>
                  </a:lnTo>
                  <a:lnTo>
                    <a:pt x="399" y="2153"/>
                  </a:lnTo>
                  <a:lnTo>
                    <a:pt x="413" y="2136"/>
                  </a:lnTo>
                  <a:lnTo>
                    <a:pt x="425" y="2120"/>
                  </a:lnTo>
                  <a:lnTo>
                    <a:pt x="441" y="2100"/>
                  </a:lnTo>
                  <a:lnTo>
                    <a:pt x="459" y="2076"/>
                  </a:lnTo>
                  <a:lnTo>
                    <a:pt x="488" y="2036"/>
                  </a:lnTo>
                  <a:lnTo>
                    <a:pt x="512" y="1996"/>
                  </a:lnTo>
                  <a:lnTo>
                    <a:pt x="533" y="1952"/>
                  </a:lnTo>
                  <a:lnTo>
                    <a:pt x="555" y="1904"/>
                  </a:lnTo>
                  <a:lnTo>
                    <a:pt x="483" y="1859"/>
                  </a:lnTo>
                  <a:lnTo>
                    <a:pt x="416" y="1813"/>
                  </a:lnTo>
                  <a:lnTo>
                    <a:pt x="354" y="1763"/>
                  </a:lnTo>
                  <a:lnTo>
                    <a:pt x="295" y="1710"/>
                  </a:lnTo>
                  <a:lnTo>
                    <a:pt x="242" y="1654"/>
                  </a:lnTo>
                  <a:lnTo>
                    <a:pt x="193" y="1596"/>
                  </a:lnTo>
                  <a:lnTo>
                    <a:pt x="149" y="1535"/>
                  </a:lnTo>
                  <a:lnTo>
                    <a:pt x="109" y="1471"/>
                  </a:lnTo>
                  <a:lnTo>
                    <a:pt x="76" y="1407"/>
                  </a:lnTo>
                  <a:lnTo>
                    <a:pt x="49" y="1342"/>
                  </a:lnTo>
                  <a:lnTo>
                    <a:pt x="27" y="1275"/>
                  </a:lnTo>
                  <a:lnTo>
                    <a:pt x="12" y="1207"/>
                  </a:lnTo>
                  <a:lnTo>
                    <a:pt x="3" y="1138"/>
                  </a:lnTo>
                  <a:lnTo>
                    <a:pt x="0" y="1067"/>
                  </a:lnTo>
                  <a:lnTo>
                    <a:pt x="3" y="996"/>
                  </a:lnTo>
                  <a:lnTo>
                    <a:pt x="12" y="926"/>
                  </a:lnTo>
                  <a:lnTo>
                    <a:pt x="27" y="856"/>
                  </a:lnTo>
                  <a:lnTo>
                    <a:pt x="49" y="788"/>
                  </a:lnTo>
                  <a:lnTo>
                    <a:pt x="77" y="723"/>
                  </a:lnTo>
                  <a:lnTo>
                    <a:pt x="110" y="657"/>
                  </a:lnTo>
                  <a:lnTo>
                    <a:pt x="150" y="593"/>
                  </a:lnTo>
                  <a:lnTo>
                    <a:pt x="196" y="532"/>
                  </a:lnTo>
                  <a:lnTo>
                    <a:pt x="247" y="472"/>
                  </a:lnTo>
                  <a:lnTo>
                    <a:pt x="303" y="415"/>
                  </a:lnTo>
                  <a:lnTo>
                    <a:pt x="363" y="362"/>
                  </a:lnTo>
                  <a:lnTo>
                    <a:pt x="428" y="311"/>
                  </a:lnTo>
                  <a:lnTo>
                    <a:pt x="497" y="264"/>
                  </a:lnTo>
                  <a:lnTo>
                    <a:pt x="571" y="220"/>
                  </a:lnTo>
                  <a:lnTo>
                    <a:pt x="649" y="180"/>
                  </a:lnTo>
                  <a:lnTo>
                    <a:pt x="731" y="143"/>
                  </a:lnTo>
                  <a:lnTo>
                    <a:pt x="829" y="104"/>
                  </a:lnTo>
                  <a:lnTo>
                    <a:pt x="929" y="72"/>
                  </a:lnTo>
                  <a:lnTo>
                    <a:pt x="1032" y="46"/>
                  </a:lnTo>
                  <a:lnTo>
                    <a:pt x="1138" y="26"/>
                  </a:lnTo>
                  <a:lnTo>
                    <a:pt x="1246" y="11"/>
                  </a:lnTo>
                  <a:lnTo>
                    <a:pt x="1356" y="2"/>
                  </a:lnTo>
                  <a:lnTo>
                    <a:pt x="1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C88E6D9F-EA94-4A10-8547-2E99E5946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8" y="1909763"/>
              <a:ext cx="973138" cy="868363"/>
            </a:xfrm>
            <a:custGeom>
              <a:avLst/>
              <a:gdLst>
                <a:gd name="T0" fmla="*/ 2016 w 2453"/>
                <a:gd name="T1" fmla="*/ 91 h 2186"/>
                <a:gd name="T2" fmla="*/ 2199 w 2453"/>
                <a:gd name="T3" fmla="*/ 251 h 2186"/>
                <a:gd name="T4" fmla="*/ 2339 w 2453"/>
                <a:gd name="T5" fmla="*/ 435 h 2186"/>
                <a:gd name="T6" fmla="*/ 2425 w 2453"/>
                <a:gd name="T7" fmla="*/ 637 h 2186"/>
                <a:gd name="T8" fmla="*/ 2453 w 2453"/>
                <a:gd name="T9" fmla="*/ 852 h 2186"/>
                <a:gd name="T10" fmla="*/ 2426 w 2453"/>
                <a:gd name="T11" fmla="*/ 1059 h 2186"/>
                <a:gd name="T12" fmla="*/ 2344 w 2453"/>
                <a:gd name="T13" fmla="*/ 1257 h 2186"/>
                <a:gd name="T14" fmla="*/ 2212 w 2453"/>
                <a:gd name="T15" fmla="*/ 1438 h 2186"/>
                <a:gd name="T16" fmla="*/ 2038 w 2453"/>
                <a:gd name="T17" fmla="*/ 1596 h 2186"/>
                <a:gd name="T18" fmla="*/ 1920 w 2453"/>
                <a:gd name="T19" fmla="*/ 1736 h 2186"/>
                <a:gd name="T20" fmla="*/ 1994 w 2453"/>
                <a:gd name="T21" fmla="*/ 1860 h 2186"/>
                <a:gd name="T22" fmla="*/ 2040 w 2453"/>
                <a:gd name="T23" fmla="*/ 1921 h 2186"/>
                <a:gd name="T24" fmla="*/ 2095 w 2453"/>
                <a:gd name="T25" fmla="*/ 1982 h 2186"/>
                <a:gd name="T26" fmla="*/ 2136 w 2453"/>
                <a:gd name="T27" fmla="*/ 2026 h 2186"/>
                <a:gd name="T28" fmla="*/ 2148 w 2453"/>
                <a:gd name="T29" fmla="*/ 2040 h 2186"/>
                <a:gd name="T30" fmla="*/ 2158 w 2453"/>
                <a:gd name="T31" fmla="*/ 2051 h 2186"/>
                <a:gd name="T32" fmla="*/ 2166 w 2453"/>
                <a:gd name="T33" fmla="*/ 2060 h 2186"/>
                <a:gd name="T34" fmla="*/ 2174 w 2453"/>
                <a:gd name="T35" fmla="*/ 2073 h 2186"/>
                <a:gd name="T36" fmla="*/ 2182 w 2453"/>
                <a:gd name="T37" fmla="*/ 2087 h 2186"/>
                <a:gd name="T38" fmla="*/ 2185 w 2453"/>
                <a:gd name="T39" fmla="*/ 2099 h 2186"/>
                <a:gd name="T40" fmla="*/ 2188 w 2453"/>
                <a:gd name="T41" fmla="*/ 2110 h 2186"/>
                <a:gd name="T42" fmla="*/ 2185 w 2453"/>
                <a:gd name="T43" fmla="*/ 2113 h 2186"/>
                <a:gd name="T44" fmla="*/ 2184 w 2453"/>
                <a:gd name="T45" fmla="*/ 2126 h 2186"/>
                <a:gd name="T46" fmla="*/ 2157 w 2453"/>
                <a:gd name="T47" fmla="*/ 2171 h 2186"/>
                <a:gd name="T48" fmla="*/ 2112 w 2453"/>
                <a:gd name="T49" fmla="*/ 2186 h 2186"/>
                <a:gd name="T50" fmla="*/ 1932 w 2453"/>
                <a:gd name="T51" fmla="*/ 2153 h 2186"/>
                <a:gd name="T52" fmla="*/ 1626 w 2453"/>
                <a:gd name="T53" fmla="*/ 2044 h 2186"/>
                <a:gd name="T54" fmla="*/ 1353 w 2453"/>
                <a:gd name="T55" fmla="*/ 1885 h 2186"/>
                <a:gd name="T56" fmla="*/ 1076 w 2453"/>
                <a:gd name="T57" fmla="*/ 1917 h 2186"/>
                <a:gd name="T58" fmla="*/ 765 w 2453"/>
                <a:gd name="T59" fmla="*/ 1908 h 2186"/>
                <a:gd name="T60" fmla="*/ 456 w 2453"/>
                <a:gd name="T61" fmla="*/ 1850 h 2186"/>
                <a:gd name="T62" fmla="*/ 174 w 2453"/>
                <a:gd name="T63" fmla="*/ 1744 h 2186"/>
                <a:gd name="T64" fmla="*/ 57 w 2453"/>
                <a:gd name="T65" fmla="*/ 1647 h 2186"/>
                <a:gd name="T66" fmla="*/ 184 w 2453"/>
                <a:gd name="T67" fmla="*/ 1652 h 2186"/>
                <a:gd name="T68" fmla="*/ 513 w 2453"/>
                <a:gd name="T69" fmla="*/ 1629 h 2186"/>
                <a:gd name="T70" fmla="*/ 829 w 2453"/>
                <a:gd name="T71" fmla="*/ 1559 h 2186"/>
                <a:gd name="T72" fmla="*/ 1121 w 2453"/>
                <a:gd name="T73" fmla="*/ 1444 h 2186"/>
                <a:gd name="T74" fmla="*/ 1380 w 2453"/>
                <a:gd name="T75" fmla="*/ 1290 h 2186"/>
                <a:gd name="T76" fmla="*/ 1581 w 2453"/>
                <a:gd name="T77" fmla="*/ 1114 h 2186"/>
                <a:gd name="T78" fmla="*/ 1737 w 2453"/>
                <a:gd name="T79" fmla="*/ 918 h 2186"/>
                <a:gd name="T80" fmla="*/ 1848 w 2453"/>
                <a:gd name="T81" fmla="*/ 702 h 2186"/>
                <a:gd name="T82" fmla="*/ 1909 w 2453"/>
                <a:gd name="T83" fmla="*/ 475 h 2186"/>
                <a:gd name="T84" fmla="*/ 1917 w 2453"/>
                <a:gd name="T85" fmla="*/ 237 h 2186"/>
                <a:gd name="T86" fmla="*/ 1871 w 2453"/>
                <a:gd name="T87" fmla="*/ 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3" h="2186">
                  <a:moveTo>
                    <a:pt x="1871" y="0"/>
                  </a:moveTo>
                  <a:lnTo>
                    <a:pt x="1946" y="44"/>
                  </a:lnTo>
                  <a:lnTo>
                    <a:pt x="2016" y="91"/>
                  </a:lnTo>
                  <a:lnTo>
                    <a:pt x="2081" y="142"/>
                  </a:lnTo>
                  <a:lnTo>
                    <a:pt x="2142" y="194"/>
                  </a:lnTo>
                  <a:lnTo>
                    <a:pt x="2199" y="251"/>
                  </a:lnTo>
                  <a:lnTo>
                    <a:pt x="2250" y="310"/>
                  </a:lnTo>
                  <a:lnTo>
                    <a:pt x="2297" y="372"/>
                  </a:lnTo>
                  <a:lnTo>
                    <a:pt x="2339" y="435"/>
                  </a:lnTo>
                  <a:lnTo>
                    <a:pt x="2374" y="501"/>
                  </a:lnTo>
                  <a:lnTo>
                    <a:pt x="2402" y="569"/>
                  </a:lnTo>
                  <a:lnTo>
                    <a:pt x="2425" y="637"/>
                  </a:lnTo>
                  <a:lnTo>
                    <a:pt x="2441" y="708"/>
                  </a:lnTo>
                  <a:lnTo>
                    <a:pt x="2450" y="779"/>
                  </a:lnTo>
                  <a:lnTo>
                    <a:pt x="2453" y="852"/>
                  </a:lnTo>
                  <a:lnTo>
                    <a:pt x="2451" y="922"/>
                  </a:lnTo>
                  <a:lnTo>
                    <a:pt x="2442" y="991"/>
                  </a:lnTo>
                  <a:lnTo>
                    <a:pt x="2426" y="1059"/>
                  </a:lnTo>
                  <a:lnTo>
                    <a:pt x="2406" y="1126"/>
                  </a:lnTo>
                  <a:lnTo>
                    <a:pt x="2378" y="1192"/>
                  </a:lnTo>
                  <a:lnTo>
                    <a:pt x="2344" y="1257"/>
                  </a:lnTo>
                  <a:lnTo>
                    <a:pt x="2306" y="1319"/>
                  </a:lnTo>
                  <a:lnTo>
                    <a:pt x="2261" y="1381"/>
                  </a:lnTo>
                  <a:lnTo>
                    <a:pt x="2212" y="1438"/>
                  </a:lnTo>
                  <a:lnTo>
                    <a:pt x="2158" y="1494"/>
                  </a:lnTo>
                  <a:lnTo>
                    <a:pt x="2100" y="1546"/>
                  </a:lnTo>
                  <a:lnTo>
                    <a:pt x="2038" y="1596"/>
                  </a:lnTo>
                  <a:lnTo>
                    <a:pt x="1971" y="1644"/>
                  </a:lnTo>
                  <a:lnTo>
                    <a:pt x="1898" y="1688"/>
                  </a:lnTo>
                  <a:lnTo>
                    <a:pt x="1920" y="1736"/>
                  </a:lnTo>
                  <a:lnTo>
                    <a:pt x="1942" y="1780"/>
                  </a:lnTo>
                  <a:lnTo>
                    <a:pt x="1965" y="1821"/>
                  </a:lnTo>
                  <a:lnTo>
                    <a:pt x="1994" y="1860"/>
                  </a:lnTo>
                  <a:lnTo>
                    <a:pt x="2012" y="1884"/>
                  </a:lnTo>
                  <a:lnTo>
                    <a:pt x="2028" y="1904"/>
                  </a:lnTo>
                  <a:lnTo>
                    <a:pt x="2040" y="1921"/>
                  </a:lnTo>
                  <a:lnTo>
                    <a:pt x="2054" y="1938"/>
                  </a:lnTo>
                  <a:lnTo>
                    <a:pt x="2072" y="1958"/>
                  </a:lnTo>
                  <a:lnTo>
                    <a:pt x="2095" y="1982"/>
                  </a:lnTo>
                  <a:lnTo>
                    <a:pt x="2112" y="2000"/>
                  </a:lnTo>
                  <a:lnTo>
                    <a:pt x="2125" y="2015"/>
                  </a:lnTo>
                  <a:lnTo>
                    <a:pt x="2136" y="2026"/>
                  </a:lnTo>
                  <a:lnTo>
                    <a:pt x="2142" y="2034"/>
                  </a:lnTo>
                  <a:lnTo>
                    <a:pt x="2145" y="2036"/>
                  </a:lnTo>
                  <a:lnTo>
                    <a:pt x="2148" y="2040"/>
                  </a:lnTo>
                  <a:lnTo>
                    <a:pt x="2151" y="2043"/>
                  </a:lnTo>
                  <a:lnTo>
                    <a:pt x="2155" y="2048"/>
                  </a:lnTo>
                  <a:lnTo>
                    <a:pt x="2158" y="2051"/>
                  </a:lnTo>
                  <a:lnTo>
                    <a:pt x="2160" y="2053"/>
                  </a:lnTo>
                  <a:lnTo>
                    <a:pt x="2163" y="2057"/>
                  </a:lnTo>
                  <a:lnTo>
                    <a:pt x="2166" y="2060"/>
                  </a:lnTo>
                  <a:lnTo>
                    <a:pt x="2168" y="2065"/>
                  </a:lnTo>
                  <a:lnTo>
                    <a:pt x="2172" y="2069"/>
                  </a:lnTo>
                  <a:lnTo>
                    <a:pt x="2174" y="2073"/>
                  </a:lnTo>
                  <a:lnTo>
                    <a:pt x="2176" y="2076"/>
                  </a:lnTo>
                  <a:lnTo>
                    <a:pt x="2181" y="2086"/>
                  </a:lnTo>
                  <a:lnTo>
                    <a:pt x="2182" y="2087"/>
                  </a:lnTo>
                  <a:lnTo>
                    <a:pt x="2182" y="2090"/>
                  </a:lnTo>
                  <a:lnTo>
                    <a:pt x="2184" y="2093"/>
                  </a:lnTo>
                  <a:lnTo>
                    <a:pt x="2185" y="2099"/>
                  </a:lnTo>
                  <a:lnTo>
                    <a:pt x="2187" y="2103"/>
                  </a:lnTo>
                  <a:lnTo>
                    <a:pt x="2188" y="2107"/>
                  </a:lnTo>
                  <a:lnTo>
                    <a:pt x="2188" y="2110"/>
                  </a:lnTo>
                  <a:lnTo>
                    <a:pt x="2188" y="2111"/>
                  </a:lnTo>
                  <a:lnTo>
                    <a:pt x="2187" y="2112"/>
                  </a:lnTo>
                  <a:lnTo>
                    <a:pt x="2185" y="2113"/>
                  </a:lnTo>
                  <a:lnTo>
                    <a:pt x="2184" y="2116"/>
                  </a:lnTo>
                  <a:lnTo>
                    <a:pt x="2184" y="2120"/>
                  </a:lnTo>
                  <a:lnTo>
                    <a:pt x="2184" y="2126"/>
                  </a:lnTo>
                  <a:lnTo>
                    <a:pt x="2179" y="2144"/>
                  </a:lnTo>
                  <a:lnTo>
                    <a:pt x="2170" y="2159"/>
                  </a:lnTo>
                  <a:lnTo>
                    <a:pt x="2157" y="2171"/>
                  </a:lnTo>
                  <a:lnTo>
                    <a:pt x="2143" y="2180"/>
                  </a:lnTo>
                  <a:lnTo>
                    <a:pt x="2128" y="2185"/>
                  </a:lnTo>
                  <a:lnTo>
                    <a:pt x="2112" y="2186"/>
                  </a:lnTo>
                  <a:lnTo>
                    <a:pt x="2045" y="2176"/>
                  </a:lnTo>
                  <a:lnTo>
                    <a:pt x="1986" y="2165"/>
                  </a:lnTo>
                  <a:lnTo>
                    <a:pt x="1932" y="2153"/>
                  </a:lnTo>
                  <a:lnTo>
                    <a:pt x="1827" y="2123"/>
                  </a:lnTo>
                  <a:lnTo>
                    <a:pt x="1725" y="2086"/>
                  </a:lnTo>
                  <a:lnTo>
                    <a:pt x="1626" y="2044"/>
                  </a:lnTo>
                  <a:lnTo>
                    <a:pt x="1532" y="1997"/>
                  </a:lnTo>
                  <a:lnTo>
                    <a:pt x="1440" y="1944"/>
                  </a:lnTo>
                  <a:lnTo>
                    <a:pt x="1353" y="1885"/>
                  </a:lnTo>
                  <a:lnTo>
                    <a:pt x="1259" y="1900"/>
                  </a:lnTo>
                  <a:lnTo>
                    <a:pt x="1167" y="1910"/>
                  </a:lnTo>
                  <a:lnTo>
                    <a:pt x="1076" y="1917"/>
                  </a:lnTo>
                  <a:lnTo>
                    <a:pt x="985" y="1919"/>
                  </a:lnTo>
                  <a:lnTo>
                    <a:pt x="874" y="1916"/>
                  </a:lnTo>
                  <a:lnTo>
                    <a:pt x="765" y="1908"/>
                  </a:lnTo>
                  <a:lnTo>
                    <a:pt x="659" y="1895"/>
                  </a:lnTo>
                  <a:lnTo>
                    <a:pt x="556" y="1875"/>
                  </a:lnTo>
                  <a:lnTo>
                    <a:pt x="456" y="1850"/>
                  </a:lnTo>
                  <a:lnTo>
                    <a:pt x="360" y="1820"/>
                  </a:lnTo>
                  <a:lnTo>
                    <a:pt x="266" y="1784"/>
                  </a:lnTo>
                  <a:lnTo>
                    <a:pt x="174" y="1744"/>
                  </a:lnTo>
                  <a:lnTo>
                    <a:pt x="87" y="1696"/>
                  </a:lnTo>
                  <a:lnTo>
                    <a:pt x="0" y="1644"/>
                  </a:lnTo>
                  <a:lnTo>
                    <a:pt x="57" y="1647"/>
                  </a:lnTo>
                  <a:lnTo>
                    <a:pt x="107" y="1651"/>
                  </a:lnTo>
                  <a:lnTo>
                    <a:pt x="149" y="1652"/>
                  </a:lnTo>
                  <a:lnTo>
                    <a:pt x="184" y="1652"/>
                  </a:lnTo>
                  <a:lnTo>
                    <a:pt x="295" y="1649"/>
                  </a:lnTo>
                  <a:lnTo>
                    <a:pt x="405" y="1641"/>
                  </a:lnTo>
                  <a:lnTo>
                    <a:pt x="513" y="1629"/>
                  </a:lnTo>
                  <a:lnTo>
                    <a:pt x="620" y="1611"/>
                  </a:lnTo>
                  <a:lnTo>
                    <a:pt x="725" y="1587"/>
                  </a:lnTo>
                  <a:lnTo>
                    <a:pt x="829" y="1559"/>
                  </a:lnTo>
                  <a:lnTo>
                    <a:pt x="929" y="1525"/>
                  </a:lnTo>
                  <a:lnTo>
                    <a:pt x="1027" y="1487"/>
                  </a:lnTo>
                  <a:lnTo>
                    <a:pt x="1121" y="1444"/>
                  </a:lnTo>
                  <a:lnTo>
                    <a:pt x="1211" y="1398"/>
                  </a:lnTo>
                  <a:lnTo>
                    <a:pt x="1297" y="1345"/>
                  </a:lnTo>
                  <a:lnTo>
                    <a:pt x="1380" y="1290"/>
                  </a:lnTo>
                  <a:lnTo>
                    <a:pt x="1451" y="1233"/>
                  </a:lnTo>
                  <a:lnTo>
                    <a:pt x="1518" y="1175"/>
                  </a:lnTo>
                  <a:lnTo>
                    <a:pt x="1581" y="1114"/>
                  </a:lnTo>
                  <a:lnTo>
                    <a:pt x="1637" y="1050"/>
                  </a:lnTo>
                  <a:lnTo>
                    <a:pt x="1690" y="986"/>
                  </a:lnTo>
                  <a:lnTo>
                    <a:pt x="1737" y="918"/>
                  </a:lnTo>
                  <a:lnTo>
                    <a:pt x="1780" y="847"/>
                  </a:lnTo>
                  <a:lnTo>
                    <a:pt x="1817" y="775"/>
                  </a:lnTo>
                  <a:lnTo>
                    <a:pt x="1848" y="702"/>
                  </a:lnTo>
                  <a:lnTo>
                    <a:pt x="1875" y="627"/>
                  </a:lnTo>
                  <a:lnTo>
                    <a:pt x="1894" y="551"/>
                  </a:lnTo>
                  <a:lnTo>
                    <a:pt x="1909" y="475"/>
                  </a:lnTo>
                  <a:lnTo>
                    <a:pt x="1917" y="397"/>
                  </a:lnTo>
                  <a:lnTo>
                    <a:pt x="1920" y="317"/>
                  </a:lnTo>
                  <a:lnTo>
                    <a:pt x="1917" y="237"/>
                  </a:lnTo>
                  <a:lnTo>
                    <a:pt x="1907" y="157"/>
                  </a:lnTo>
                  <a:lnTo>
                    <a:pt x="1893" y="79"/>
                  </a:lnTo>
                  <a:lnTo>
                    <a:pt x="18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CCF19809-1FC8-14E9-552E-9F4B68D9DF5B}"/>
              </a:ext>
            </a:extLst>
          </p:cNvPr>
          <p:cNvSpPr/>
          <p:nvPr/>
        </p:nvSpPr>
        <p:spPr bwMode="auto">
          <a:xfrm>
            <a:off x="2492347" y="5011757"/>
            <a:ext cx="3556000" cy="1828800"/>
          </a:xfrm>
          <a:prstGeom prst="roundRect">
            <a:avLst>
              <a:gd name="adj" fmla="val 2440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A5257F97-0E9E-90C8-9500-FCA9D429EA28}"/>
              </a:ext>
            </a:extLst>
          </p:cNvPr>
          <p:cNvSpPr/>
          <p:nvPr/>
        </p:nvSpPr>
        <p:spPr bwMode="auto">
          <a:xfrm>
            <a:off x="6293256" y="5011757"/>
            <a:ext cx="3556000" cy="1828800"/>
          </a:xfrm>
          <a:prstGeom prst="roundRect">
            <a:avLst>
              <a:gd name="adj" fmla="val 244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C0388FBD-6CBA-BAEC-9AF6-772AA692F0C5}"/>
              </a:ext>
            </a:extLst>
          </p:cNvPr>
          <p:cNvSpPr txBox="1">
            <a:spLocks/>
          </p:cNvSpPr>
          <p:nvPr/>
        </p:nvSpPr>
        <p:spPr>
          <a:xfrm>
            <a:off x="2593947" y="5695831"/>
            <a:ext cx="332739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Franklin Gothic Book" panose="020B0503020102020204" pitchFamily="34" charset="0"/>
              </a:rPr>
              <a:t>RESEARCH &amp; POLICY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4 Goals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17 Objectives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171A623A-9FE9-44E8-35E5-357E0E504A24}"/>
              </a:ext>
            </a:extLst>
          </p:cNvPr>
          <p:cNvSpPr txBox="1">
            <a:spLocks/>
          </p:cNvSpPr>
          <p:nvPr/>
        </p:nvSpPr>
        <p:spPr>
          <a:xfrm>
            <a:off x="6407558" y="5695831"/>
            <a:ext cx="3327399" cy="943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Franklin Gothic Book" panose="020B0503020102020204" pitchFamily="34" charset="0"/>
              </a:rPr>
              <a:t>INTERDICTION</a:t>
            </a:r>
            <a:br>
              <a:rPr lang="en-US" sz="1467" dirty="0">
                <a:latin typeface="Franklin Gothic Book" panose="020B0503020102020204" pitchFamily="34" charset="0"/>
              </a:rPr>
            </a:br>
            <a:r>
              <a:rPr lang="en-US" sz="1867" dirty="0">
                <a:latin typeface="Franklin Gothic Book" panose="020B0503020102020204" pitchFamily="34" charset="0"/>
              </a:rPr>
              <a:t>3 Goals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67" dirty="0">
                <a:latin typeface="Franklin Gothic Book" panose="020B0503020102020204" pitchFamily="34" charset="0"/>
              </a:rPr>
              <a:t>8 Objectives</a:t>
            </a:r>
            <a:endParaRPr lang="en-US" sz="667" dirty="0">
              <a:latin typeface="Franklin Gothic Book" panose="020B05030201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949C1C-263D-F9B2-070D-E2F435A21C57}"/>
              </a:ext>
            </a:extLst>
          </p:cNvPr>
          <p:cNvSpPr/>
          <p:nvPr/>
        </p:nvSpPr>
        <p:spPr bwMode="auto">
          <a:xfrm>
            <a:off x="3622647" y="4312920"/>
            <a:ext cx="1295400" cy="12954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1F5067-48AF-BCF1-BABB-3A5EB6008928}"/>
              </a:ext>
            </a:extLst>
          </p:cNvPr>
          <p:cNvSpPr/>
          <p:nvPr/>
        </p:nvSpPr>
        <p:spPr bwMode="auto">
          <a:xfrm>
            <a:off x="7423554" y="4312919"/>
            <a:ext cx="1295400" cy="12954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6282BB80-6856-B47F-E6F4-0F9015B7AEA2}"/>
              </a:ext>
            </a:extLst>
          </p:cNvPr>
          <p:cNvSpPr txBox="1">
            <a:spLocks/>
          </p:cNvSpPr>
          <p:nvPr/>
        </p:nvSpPr>
        <p:spPr>
          <a:xfrm>
            <a:off x="3185160" y="20320"/>
            <a:ext cx="8844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GOALS AND OBJECTIVES OF NDCMP 2019-2024</a:t>
            </a:r>
          </a:p>
        </p:txBody>
      </p:sp>
      <p:pic>
        <p:nvPicPr>
          <p:cNvPr id="34" name="Graphic 33" descr="Cheers with solid fill">
            <a:extLst>
              <a:ext uri="{FF2B5EF4-FFF2-40B4-BE49-F238E27FC236}">
                <a16:creationId xmlns:a16="http://schemas.microsoft.com/office/drawing/2014/main" id="{079B5E7A-02EC-3D28-9969-2C71CAEDB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800" y="2413092"/>
            <a:ext cx="914400" cy="9144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C36B02A-A0A9-7143-0710-87F79F152A9C}"/>
              </a:ext>
            </a:extLst>
          </p:cNvPr>
          <p:cNvGrpSpPr/>
          <p:nvPr/>
        </p:nvGrpSpPr>
        <p:grpSpPr>
          <a:xfrm>
            <a:off x="4093874" y="4713395"/>
            <a:ext cx="430069" cy="596723"/>
            <a:chOff x="-447675" y="2074863"/>
            <a:chExt cx="762000" cy="1057276"/>
          </a:xfrm>
          <a:solidFill>
            <a:schemeClr val="bg1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B49ACC66-06D5-6B3E-6E9C-6179F0AE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9550" y="2867026"/>
              <a:ext cx="263525" cy="265113"/>
            </a:xfrm>
            <a:custGeom>
              <a:avLst/>
              <a:gdLst>
                <a:gd name="T0" fmla="*/ 104 w 831"/>
                <a:gd name="T1" fmla="*/ 0 h 832"/>
                <a:gd name="T2" fmla="*/ 727 w 831"/>
                <a:gd name="T3" fmla="*/ 0 h 832"/>
                <a:gd name="T4" fmla="*/ 747 w 831"/>
                <a:gd name="T5" fmla="*/ 2 h 832"/>
                <a:gd name="T6" fmla="*/ 766 w 831"/>
                <a:gd name="T7" fmla="*/ 8 h 832"/>
                <a:gd name="T8" fmla="*/ 783 w 831"/>
                <a:gd name="T9" fmla="*/ 17 h 832"/>
                <a:gd name="T10" fmla="*/ 799 w 831"/>
                <a:gd name="T11" fmla="*/ 32 h 832"/>
                <a:gd name="T12" fmla="*/ 814 w 831"/>
                <a:gd name="T13" fmla="*/ 48 h 832"/>
                <a:gd name="T14" fmla="*/ 823 w 831"/>
                <a:gd name="T15" fmla="*/ 66 h 832"/>
                <a:gd name="T16" fmla="*/ 829 w 831"/>
                <a:gd name="T17" fmla="*/ 84 h 832"/>
                <a:gd name="T18" fmla="*/ 831 w 831"/>
                <a:gd name="T19" fmla="*/ 105 h 832"/>
                <a:gd name="T20" fmla="*/ 831 w 831"/>
                <a:gd name="T21" fmla="*/ 728 h 832"/>
                <a:gd name="T22" fmla="*/ 829 w 831"/>
                <a:gd name="T23" fmla="*/ 749 h 832"/>
                <a:gd name="T24" fmla="*/ 823 w 831"/>
                <a:gd name="T25" fmla="*/ 767 h 832"/>
                <a:gd name="T26" fmla="*/ 814 w 831"/>
                <a:gd name="T27" fmla="*/ 785 h 832"/>
                <a:gd name="T28" fmla="*/ 799 w 831"/>
                <a:gd name="T29" fmla="*/ 801 h 832"/>
                <a:gd name="T30" fmla="*/ 783 w 831"/>
                <a:gd name="T31" fmla="*/ 814 h 832"/>
                <a:gd name="T32" fmla="*/ 766 w 831"/>
                <a:gd name="T33" fmla="*/ 825 h 832"/>
                <a:gd name="T34" fmla="*/ 747 w 831"/>
                <a:gd name="T35" fmla="*/ 830 h 832"/>
                <a:gd name="T36" fmla="*/ 727 w 831"/>
                <a:gd name="T37" fmla="*/ 832 h 832"/>
                <a:gd name="T38" fmla="*/ 104 w 831"/>
                <a:gd name="T39" fmla="*/ 832 h 832"/>
                <a:gd name="T40" fmla="*/ 83 w 831"/>
                <a:gd name="T41" fmla="*/ 830 h 832"/>
                <a:gd name="T42" fmla="*/ 65 w 831"/>
                <a:gd name="T43" fmla="*/ 825 h 832"/>
                <a:gd name="T44" fmla="*/ 47 w 831"/>
                <a:gd name="T45" fmla="*/ 814 h 832"/>
                <a:gd name="T46" fmla="*/ 31 w 831"/>
                <a:gd name="T47" fmla="*/ 801 h 832"/>
                <a:gd name="T48" fmla="*/ 18 w 831"/>
                <a:gd name="T49" fmla="*/ 785 h 832"/>
                <a:gd name="T50" fmla="*/ 7 w 831"/>
                <a:gd name="T51" fmla="*/ 767 h 832"/>
                <a:gd name="T52" fmla="*/ 2 w 831"/>
                <a:gd name="T53" fmla="*/ 749 h 832"/>
                <a:gd name="T54" fmla="*/ 0 w 831"/>
                <a:gd name="T55" fmla="*/ 728 h 832"/>
                <a:gd name="T56" fmla="*/ 0 w 831"/>
                <a:gd name="T57" fmla="*/ 105 h 832"/>
                <a:gd name="T58" fmla="*/ 2 w 831"/>
                <a:gd name="T59" fmla="*/ 84 h 832"/>
                <a:gd name="T60" fmla="*/ 7 w 831"/>
                <a:gd name="T61" fmla="*/ 66 h 832"/>
                <a:gd name="T62" fmla="*/ 18 w 831"/>
                <a:gd name="T63" fmla="*/ 48 h 832"/>
                <a:gd name="T64" fmla="*/ 31 w 831"/>
                <a:gd name="T65" fmla="*/ 32 h 832"/>
                <a:gd name="T66" fmla="*/ 47 w 831"/>
                <a:gd name="T67" fmla="*/ 18 h 832"/>
                <a:gd name="T68" fmla="*/ 65 w 831"/>
                <a:gd name="T69" fmla="*/ 8 h 832"/>
                <a:gd name="T70" fmla="*/ 83 w 831"/>
                <a:gd name="T71" fmla="*/ 2 h 832"/>
                <a:gd name="T72" fmla="*/ 104 w 831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1" h="832">
                  <a:moveTo>
                    <a:pt x="104" y="0"/>
                  </a:moveTo>
                  <a:lnTo>
                    <a:pt x="727" y="0"/>
                  </a:lnTo>
                  <a:lnTo>
                    <a:pt x="747" y="2"/>
                  </a:lnTo>
                  <a:lnTo>
                    <a:pt x="766" y="8"/>
                  </a:lnTo>
                  <a:lnTo>
                    <a:pt x="783" y="17"/>
                  </a:lnTo>
                  <a:lnTo>
                    <a:pt x="799" y="32"/>
                  </a:lnTo>
                  <a:lnTo>
                    <a:pt x="814" y="48"/>
                  </a:lnTo>
                  <a:lnTo>
                    <a:pt x="823" y="66"/>
                  </a:lnTo>
                  <a:lnTo>
                    <a:pt x="829" y="84"/>
                  </a:lnTo>
                  <a:lnTo>
                    <a:pt x="831" y="105"/>
                  </a:lnTo>
                  <a:lnTo>
                    <a:pt x="831" y="728"/>
                  </a:lnTo>
                  <a:lnTo>
                    <a:pt x="829" y="749"/>
                  </a:lnTo>
                  <a:lnTo>
                    <a:pt x="823" y="767"/>
                  </a:lnTo>
                  <a:lnTo>
                    <a:pt x="814" y="785"/>
                  </a:lnTo>
                  <a:lnTo>
                    <a:pt x="799" y="801"/>
                  </a:lnTo>
                  <a:lnTo>
                    <a:pt x="783" y="814"/>
                  </a:lnTo>
                  <a:lnTo>
                    <a:pt x="766" y="825"/>
                  </a:lnTo>
                  <a:lnTo>
                    <a:pt x="747" y="830"/>
                  </a:lnTo>
                  <a:lnTo>
                    <a:pt x="727" y="832"/>
                  </a:lnTo>
                  <a:lnTo>
                    <a:pt x="104" y="832"/>
                  </a:lnTo>
                  <a:lnTo>
                    <a:pt x="83" y="830"/>
                  </a:lnTo>
                  <a:lnTo>
                    <a:pt x="65" y="825"/>
                  </a:lnTo>
                  <a:lnTo>
                    <a:pt x="47" y="814"/>
                  </a:lnTo>
                  <a:lnTo>
                    <a:pt x="31" y="801"/>
                  </a:lnTo>
                  <a:lnTo>
                    <a:pt x="18" y="785"/>
                  </a:lnTo>
                  <a:lnTo>
                    <a:pt x="7" y="767"/>
                  </a:lnTo>
                  <a:lnTo>
                    <a:pt x="2" y="749"/>
                  </a:lnTo>
                  <a:lnTo>
                    <a:pt x="0" y="728"/>
                  </a:lnTo>
                  <a:lnTo>
                    <a:pt x="0" y="105"/>
                  </a:lnTo>
                  <a:lnTo>
                    <a:pt x="2" y="84"/>
                  </a:lnTo>
                  <a:lnTo>
                    <a:pt x="7" y="66"/>
                  </a:lnTo>
                  <a:lnTo>
                    <a:pt x="18" y="48"/>
                  </a:lnTo>
                  <a:lnTo>
                    <a:pt x="31" y="32"/>
                  </a:lnTo>
                  <a:lnTo>
                    <a:pt x="47" y="18"/>
                  </a:lnTo>
                  <a:lnTo>
                    <a:pt x="65" y="8"/>
                  </a:lnTo>
                  <a:lnTo>
                    <a:pt x="83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57119488-3A78-2671-5138-2536B621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7675" y="2074863"/>
              <a:ext cx="762000" cy="739775"/>
            </a:xfrm>
            <a:custGeom>
              <a:avLst/>
              <a:gdLst>
                <a:gd name="T0" fmla="*/ 1387 w 2399"/>
                <a:gd name="T1" fmla="*/ 13 h 2328"/>
                <a:gd name="T2" fmla="*/ 1639 w 2399"/>
                <a:gd name="T3" fmla="*/ 81 h 2328"/>
                <a:gd name="T4" fmla="*/ 1876 w 2399"/>
                <a:gd name="T5" fmla="*/ 197 h 2328"/>
                <a:gd name="T6" fmla="*/ 2072 w 2399"/>
                <a:gd name="T7" fmla="*/ 343 h 2328"/>
                <a:gd name="T8" fmla="*/ 2216 w 2399"/>
                <a:gd name="T9" fmla="*/ 504 h 2328"/>
                <a:gd name="T10" fmla="*/ 2325 w 2399"/>
                <a:gd name="T11" fmla="*/ 694 h 2328"/>
                <a:gd name="T12" fmla="*/ 2388 w 2399"/>
                <a:gd name="T13" fmla="*/ 897 h 2328"/>
                <a:gd name="T14" fmla="*/ 2397 w 2399"/>
                <a:gd name="T15" fmla="*/ 1109 h 2328"/>
                <a:gd name="T16" fmla="*/ 2359 w 2399"/>
                <a:gd name="T17" fmla="*/ 1302 h 2328"/>
                <a:gd name="T18" fmla="*/ 2292 w 2399"/>
                <a:gd name="T19" fmla="*/ 1459 h 2328"/>
                <a:gd name="T20" fmla="*/ 2207 w 2399"/>
                <a:gd name="T21" fmla="*/ 1578 h 2328"/>
                <a:gd name="T22" fmla="*/ 2090 w 2399"/>
                <a:gd name="T23" fmla="*/ 1685 h 2328"/>
                <a:gd name="T24" fmla="*/ 2000 w 2399"/>
                <a:gd name="T25" fmla="*/ 1753 h 2328"/>
                <a:gd name="T26" fmla="*/ 1923 w 2399"/>
                <a:gd name="T27" fmla="*/ 1800 h 2328"/>
                <a:gd name="T28" fmla="*/ 1817 w 2399"/>
                <a:gd name="T29" fmla="*/ 1861 h 2328"/>
                <a:gd name="T30" fmla="*/ 1702 w 2399"/>
                <a:gd name="T31" fmla="*/ 1950 h 2328"/>
                <a:gd name="T32" fmla="*/ 1618 w 2399"/>
                <a:gd name="T33" fmla="*/ 2065 h 2328"/>
                <a:gd name="T34" fmla="*/ 1576 w 2399"/>
                <a:gd name="T35" fmla="*/ 2156 h 2328"/>
                <a:gd name="T36" fmla="*/ 1565 w 2399"/>
                <a:gd name="T37" fmla="*/ 2233 h 2328"/>
                <a:gd name="T38" fmla="*/ 1521 w 2399"/>
                <a:gd name="T39" fmla="*/ 2306 h 2328"/>
                <a:gd name="T40" fmla="*/ 1464 w 2399"/>
                <a:gd name="T41" fmla="*/ 2328 h 2328"/>
                <a:gd name="T42" fmla="*/ 806 w 2399"/>
                <a:gd name="T43" fmla="*/ 2317 h 2328"/>
                <a:gd name="T44" fmla="*/ 760 w 2399"/>
                <a:gd name="T45" fmla="*/ 2248 h 2328"/>
                <a:gd name="T46" fmla="*/ 748 w 2399"/>
                <a:gd name="T47" fmla="*/ 2066 h 2328"/>
                <a:gd name="T48" fmla="*/ 779 w 2399"/>
                <a:gd name="T49" fmla="*/ 1886 h 2328"/>
                <a:gd name="T50" fmla="*/ 872 w 2399"/>
                <a:gd name="T51" fmla="*/ 1714 h 2328"/>
                <a:gd name="T52" fmla="*/ 1033 w 2399"/>
                <a:gd name="T53" fmla="*/ 1544 h 2328"/>
                <a:gd name="T54" fmla="*/ 1221 w 2399"/>
                <a:gd name="T55" fmla="*/ 1411 h 2328"/>
                <a:gd name="T56" fmla="*/ 1397 w 2399"/>
                <a:gd name="T57" fmla="*/ 1321 h 2328"/>
                <a:gd name="T58" fmla="*/ 1506 w 2399"/>
                <a:gd name="T59" fmla="*/ 1232 h 2328"/>
                <a:gd name="T60" fmla="*/ 1555 w 2399"/>
                <a:gd name="T61" fmla="*/ 1145 h 2328"/>
                <a:gd name="T62" fmla="*/ 1571 w 2399"/>
                <a:gd name="T63" fmla="*/ 1034 h 2328"/>
                <a:gd name="T64" fmla="*/ 1541 w 2399"/>
                <a:gd name="T65" fmla="*/ 931 h 2328"/>
                <a:gd name="T66" fmla="*/ 1450 w 2399"/>
                <a:gd name="T67" fmla="*/ 842 h 2328"/>
                <a:gd name="T68" fmla="*/ 1321 w 2399"/>
                <a:gd name="T69" fmla="*/ 779 h 2328"/>
                <a:gd name="T70" fmla="*/ 1171 w 2399"/>
                <a:gd name="T71" fmla="*/ 759 h 2328"/>
                <a:gd name="T72" fmla="*/ 1017 w 2399"/>
                <a:gd name="T73" fmla="*/ 777 h 2328"/>
                <a:gd name="T74" fmla="*/ 891 w 2399"/>
                <a:gd name="T75" fmla="*/ 835 h 2328"/>
                <a:gd name="T76" fmla="*/ 820 w 2399"/>
                <a:gd name="T77" fmla="*/ 896 h 2328"/>
                <a:gd name="T78" fmla="*/ 727 w 2399"/>
                <a:gd name="T79" fmla="*/ 996 h 2328"/>
                <a:gd name="T80" fmla="*/ 613 w 2399"/>
                <a:gd name="T81" fmla="*/ 1134 h 2328"/>
                <a:gd name="T82" fmla="*/ 555 w 2399"/>
                <a:gd name="T83" fmla="*/ 1172 h 2328"/>
                <a:gd name="T84" fmla="*/ 489 w 2399"/>
                <a:gd name="T85" fmla="*/ 1166 h 2328"/>
                <a:gd name="T86" fmla="*/ 27 w 2399"/>
                <a:gd name="T87" fmla="*/ 815 h 2328"/>
                <a:gd name="T88" fmla="*/ 1 w 2399"/>
                <a:gd name="T89" fmla="*/ 764 h 2328"/>
                <a:gd name="T90" fmla="*/ 15 w 2399"/>
                <a:gd name="T91" fmla="*/ 691 h 2328"/>
                <a:gd name="T92" fmla="*/ 174 w 2399"/>
                <a:gd name="T93" fmla="*/ 469 h 2328"/>
                <a:gd name="T94" fmla="*/ 356 w 2399"/>
                <a:gd name="T95" fmla="*/ 289 h 2328"/>
                <a:gd name="T96" fmla="*/ 560 w 2399"/>
                <a:gd name="T97" fmla="*/ 153 h 2328"/>
                <a:gd name="T98" fmla="*/ 788 w 2399"/>
                <a:gd name="T99" fmla="*/ 59 h 2328"/>
                <a:gd name="T100" fmla="*/ 1041 w 2399"/>
                <a:gd name="T101" fmla="*/ 1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99" h="2328">
                  <a:moveTo>
                    <a:pt x="1220" y="0"/>
                  </a:moveTo>
                  <a:lnTo>
                    <a:pt x="1304" y="3"/>
                  </a:lnTo>
                  <a:lnTo>
                    <a:pt x="1387" y="13"/>
                  </a:lnTo>
                  <a:lnTo>
                    <a:pt x="1471" y="28"/>
                  </a:lnTo>
                  <a:lnTo>
                    <a:pt x="1555" y="51"/>
                  </a:lnTo>
                  <a:lnTo>
                    <a:pt x="1639" y="81"/>
                  </a:lnTo>
                  <a:lnTo>
                    <a:pt x="1721" y="115"/>
                  </a:lnTo>
                  <a:lnTo>
                    <a:pt x="1800" y="154"/>
                  </a:lnTo>
                  <a:lnTo>
                    <a:pt x="1876" y="197"/>
                  </a:lnTo>
                  <a:lnTo>
                    <a:pt x="1949" y="244"/>
                  </a:lnTo>
                  <a:lnTo>
                    <a:pt x="2017" y="296"/>
                  </a:lnTo>
                  <a:lnTo>
                    <a:pt x="2072" y="343"/>
                  </a:lnTo>
                  <a:lnTo>
                    <a:pt x="2123" y="393"/>
                  </a:lnTo>
                  <a:lnTo>
                    <a:pt x="2171" y="446"/>
                  </a:lnTo>
                  <a:lnTo>
                    <a:pt x="2216" y="504"/>
                  </a:lnTo>
                  <a:lnTo>
                    <a:pt x="2256" y="564"/>
                  </a:lnTo>
                  <a:lnTo>
                    <a:pt x="2294" y="627"/>
                  </a:lnTo>
                  <a:lnTo>
                    <a:pt x="2325" y="694"/>
                  </a:lnTo>
                  <a:lnTo>
                    <a:pt x="2352" y="761"/>
                  </a:lnTo>
                  <a:lnTo>
                    <a:pt x="2373" y="829"/>
                  </a:lnTo>
                  <a:lnTo>
                    <a:pt x="2388" y="897"/>
                  </a:lnTo>
                  <a:lnTo>
                    <a:pt x="2396" y="968"/>
                  </a:lnTo>
                  <a:lnTo>
                    <a:pt x="2399" y="1039"/>
                  </a:lnTo>
                  <a:lnTo>
                    <a:pt x="2397" y="1109"/>
                  </a:lnTo>
                  <a:lnTo>
                    <a:pt x="2389" y="1176"/>
                  </a:lnTo>
                  <a:lnTo>
                    <a:pt x="2377" y="1239"/>
                  </a:lnTo>
                  <a:lnTo>
                    <a:pt x="2359" y="1302"/>
                  </a:lnTo>
                  <a:lnTo>
                    <a:pt x="2339" y="1361"/>
                  </a:lnTo>
                  <a:lnTo>
                    <a:pt x="2316" y="1413"/>
                  </a:lnTo>
                  <a:lnTo>
                    <a:pt x="2292" y="1459"/>
                  </a:lnTo>
                  <a:lnTo>
                    <a:pt x="2268" y="1501"/>
                  </a:lnTo>
                  <a:lnTo>
                    <a:pt x="2240" y="1539"/>
                  </a:lnTo>
                  <a:lnTo>
                    <a:pt x="2207" y="1578"/>
                  </a:lnTo>
                  <a:lnTo>
                    <a:pt x="2169" y="1617"/>
                  </a:lnTo>
                  <a:lnTo>
                    <a:pt x="2125" y="1656"/>
                  </a:lnTo>
                  <a:lnTo>
                    <a:pt x="2090" y="1685"/>
                  </a:lnTo>
                  <a:lnTo>
                    <a:pt x="2057" y="1711"/>
                  </a:lnTo>
                  <a:lnTo>
                    <a:pt x="2028" y="1734"/>
                  </a:lnTo>
                  <a:lnTo>
                    <a:pt x="2000" y="1753"/>
                  </a:lnTo>
                  <a:lnTo>
                    <a:pt x="1976" y="1769"/>
                  </a:lnTo>
                  <a:lnTo>
                    <a:pt x="1952" y="1784"/>
                  </a:lnTo>
                  <a:lnTo>
                    <a:pt x="1923" y="1800"/>
                  </a:lnTo>
                  <a:lnTo>
                    <a:pt x="1891" y="1819"/>
                  </a:lnTo>
                  <a:lnTo>
                    <a:pt x="1856" y="1839"/>
                  </a:lnTo>
                  <a:lnTo>
                    <a:pt x="1817" y="1861"/>
                  </a:lnTo>
                  <a:lnTo>
                    <a:pt x="1776" y="1887"/>
                  </a:lnTo>
                  <a:lnTo>
                    <a:pt x="1738" y="1916"/>
                  </a:lnTo>
                  <a:lnTo>
                    <a:pt x="1702" y="1950"/>
                  </a:lnTo>
                  <a:lnTo>
                    <a:pt x="1670" y="1988"/>
                  </a:lnTo>
                  <a:lnTo>
                    <a:pt x="1640" y="2029"/>
                  </a:lnTo>
                  <a:lnTo>
                    <a:pt x="1618" y="2065"/>
                  </a:lnTo>
                  <a:lnTo>
                    <a:pt x="1600" y="2098"/>
                  </a:lnTo>
                  <a:lnTo>
                    <a:pt x="1586" y="2128"/>
                  </a:lnTo>
                  <a:lnTo>
                    <a:pt x="1576" y="2156"/>
                  </a:lnTo>
                  <a:lnTo>
                    <a:pt x="1570" y="2182"/>
                  </a:lnTo>
                  <a:lnTo>
                    <a:pt x="1569" y="2204"/>
                  </a:lnTo>
                  <a:lnTo>
                    <a:pt x="1565" y="2233"/>
                  </a:lnTo>
                  <a:lnTo>
                    <a:pt x="1555" y="2262"/>
                  </a:lnTo>
                  <a:lnTo>
                    <a:pt x="1537" y="2288"/>
                  </a:lnTo>
                  <a:lnTo>
                    <a:pt x="1521" y="2306"/>
                  </a:lnTo>
                  <a:lnTo>
                    <a:pt x="1503" y="2319"/>
                  </a:lnTo>
                  <a:lnTo>
                    <a:pt x="1485" y="2326"/>
                  </a:lnTo>
                  <a:lnTo>
                    <a:pt x="1464" y="2328"/>
                  </a:lnTo>
                  <a:lnTo>
                    <a:pt x="841" y="2328"/>
                  </a:lnTo>
                  <a:lnTo>
                    <a:pt x="823" y="2326"/>
                  </a:lnTo>
                  <a:lnTo>
                    <a:pt x="806" y="2317"/>
                  </a:lnTo>
                  <a:lnTo>
                    <a:pt x="789" y="2302"/>
                  </a:lnTo>
                  <a:lnTo>
                    <a:pt x="775" y="2281"/>
                  </a:lnTo>
                  <a:lnTo>
                    <a:pt x="760" y="2248"/>
                  </a:lnTo>
                  <a:lnTo>
                    <a:pt x="751" y="2216"/>
                  </a:lnTo>
                  <a:lnTo>
                    <a:pt x="748" y="2184"/>
                  </a:lnTo>
                  <a:lnTo>
                    <a:pt x="748" y="2066"/>
                  </a:lnTo>
                  <a:lnTo>
                    <a:pt x="751" y="2005"/>
                  </a:lnTo>
                  <a:lnTo>
                    <a:pt x="761" y="1945"/>
                  </a:lnTo>
                  <a:lnTo>
                    <a:pt x="779" y="1886"/>
                  </a:lnTo>
                  <a:lnTo>
                    <a:pt x="804" y="1828"/>
                  </a:lnTo>
                  <a:lnTo>
                    <a:pt x="834" y="1771"/>
                  </a:lnTo>
                  <a:lnTo>
                    <a:pt x="872" y="1714"/>
                  </a:lnTo>
                  <a:lnTo>
                    <a:pt x="916" y="1660"/>
                  </a:lnTo>
                  <a:lnTo>
                    <a:pt x="974" y="1599"/>
                  </a:lnTo>
                  <a:lnTo>
                    <a:pt x="1033" y="1544"/>
                  </a:lnTo>
                  <a:lnTo>
                    <a:pt x="1094" y="1493"/>
                  </a:lnTo>
                  <a:lnTo>
                    <a:pt x="1157" y="1449"/>
                  </a:lnTo>
                  <a:lnTo>
                    <a:pt x="1221" y="1411"/>
                  </a:lnTo>
                  <a:lnTo>
                    <a:pt x="1288" y="1377"/>
                  </a:lnTo>
                  <a:lnTo>
                    <a:pt x="1345" y="1349"/>
                  </a:lnTo>
                  <a:lnTo>
                    <a:pt x="1397" y="1321"/>
                  </a:lnTo>
                  <a:lnTo>
                    <a:pt x="1440" y="1292"/>
                  </a:lnTo>
                  <a:lnTo>
                    <a:pt x="1477" y="1262"/>
                  </a:lnTo>
                  <a:lnTo>
                    <a:pt x="1506" y="1232"/>
                  </a:lnTo>
                  <a:lnTo>
                    <a:pt x="1526" y="1206"/>
                  </a:lnTo>
                  <a:lnTo>
                    <a:pt x="1542" y="1177"/>
                  </a:lnTo>
                  <a:lnTo>
                    <a:pt x="1555" y="1145"/>
                  </a:lnTo>
                  <a:lnTo>
                    <a:pt x="1564" y="1111"/>
                  </a:lnTo>
                  <a:lnTo>
                    <a:pt x="1569" y="1074"/>
                  </a:lnTo>
                  <a:lnTo>
                    <a:pt x="1571" y="1034"/>
                  </a:lnTo>
                  <a:lnTo>
                    <a:pt x="1568" y="999"/>
                  </a:lnTo>
                  <a:lnTo>
                    <a:pt x="1558" y="964"/>
                  </a:lnTo>
                  <a:lnTo>
                    <a:pt x="1541" y="931"/>
                  </a:lnTo>
                  <a:lnTo>
                    <a:pt x="1518" y="900"/>
                  </a:lnTo>
                  <a:lnTo>
                    <a:pt x="1487" y="871"/>
                  </a:lnTo>
                  <a:lnTo>
                    <a:pt x="1450" y="842"/>
                  </a:lnTo>
                  <a:lnTo>
                    <a:pt x="1409" y="816"/>
                  </a:lnTo>
                  <a:lnTo>
                    <a:pt x="1366" y="796"/>
                  </a:lnTo>
                  <a:lnTo>
                    <a:pt x="1321" y="779"/>
                  </a:lnTo>
                  <a:lnTo>
                    <a:pt x="1272" y="768"/>
                  </a:lnTo>
                  <a:lnTo>
                    <a:pt x="1223" y="761"/>
                  </a:lnTo>
                  <a:lnTo>
                    <a:pt x="1171" y="759"/>
                  </a:lnTo>
                  <a:lnTo>
                    <a:pt x="1116" y="761"/>
                  </a:lnTo>
                  <a:lnTo>
                    <a:pt x="1065" y="767"/>
                  </a:lnTo>
                  <a:lnTo>
                    <a:pt x="1017" y="777"/>
                  </a:lnTo>
                  <a:lnTo>
                    <a:pt x="972" y="793"/>
                  </a:lnTo>
                  <a:lnTo>
                    <a:pt x="930" y="811"/>
                  </a:lnTo>
                  <a:lnTo>
                    <a:pt x="891" y="835"/>
                  </a:lnTo>
                  <a:lnTo>
                    <a:pt x="869" y="851"/>
                  </a:lnTo>
                  <a:lnTo>
                    <a:pt x="846" y="872"/>
                  </a:lnTo>
                  <a:lnTo>
                    <a:pt x="820" y="896"/>
                  </a:lnTo>
                  <a:lnTo>
                    <a:pt x="791" y="925"/>
                  </a:lnTo>
                  <a:lnTo>
                    <a:pt x="760" y="959"/>
                  </a:lnTo>
                  <a:lnTo>
                    <a:pt x="727" y="996"/>
                  </a:lnTo>
                  <a:lnTo>
                    <a:pt x="692" y="1037"/>
                  </a:lnTo>
                  <a:lnTo>
                    <a:pt x="654" y="1083"/>
                  </a:lnTo>
                  <a:lnTo>
                    <a:pt x="613" y="1134"/>
                  </a:lnTo>
                  <a:lnTo>
                    <a:pt x="595" y="1151"/>
                  </a:lnTo>
                  <a:lnTo>
                    <a:pt x="576" y="1165"/>
                  </a:lnTo>
                  <a:lnTo>
                    <a:pt x="555" y="1172"/>
                  </a:lnTo>
                  <a:lnTo>
                    <a:pt x="533" y="1175"/>
                  </a:lnTo>
                  <a:lnTo>
                    <a:pt x="511" y="1173"/>
                  </a:lnTo>
                  <a:lnTo>
                    <a:pt x="489" y="1166"/>
                  </a:lnTo>
                  <a:lnTo>
                    <a:pt x="468" y="1154"/>
                  </a:lnTo>
                  <a:lnTo>
                    <a:pt x="42" y="830"/>
                  </a:lnTo>
                  <a:lnTo>
                    <a:pt x="27" y="815"/>
                  </a:lnTo>
                  <a:lnTo>
                    <a:pt x="14" y="800"/>
                  </a:lnTo>
                  <a:lnTo>
                    <a:pt x="6" y="782"/>
                  </a:lnTo>
                  <a:lnTo>
                    <a:pt x="1" y="764"/>
                  </a:lnTo>
                  <a:lnTo>
                    <a:pt x="0" y="738"/>
                  </a:lnTo>
                  <a:lnTo>
                    <a:pt x="5" y="715"/>
                  </a:lnTo>
                  <a:lnTo>
                    <a:pt x="15" y="691"/>
                  </a:lnTo>
                  <a:lnTo>
                    <a:pt x="66" y="612"/>
                  </a:lnTo>
                  <a:lnTo>
                    <a:pt x="119" y="538"/>
                  </a:lnTo>
                  <a:lnTo>
                    <a:pt x="174" y="469"/>
                  </a:lnTo>
                  <a:lnTo>
                    <a:pt x="232" y="404"/>
                  </a:lnTo>
                  <a:lnTo>
                    <a:pt x="292" y="345"/>
                  </a:lnTo>
                  <a:lnTo>
                    <a:pt x="356" y="289"/>
                  </a:lnTo>
                  <a:lnTo>
                    <a:pt x="422" y="239"/>
                  </a:lnTo>
                  <a:lnTo>
                    <a:pt x="489" y="194"/>
                  </a:lnTo>
                  <a:lnTo>
                    <a:pt x="560" y="153"/>
                  </a:lnTo>
                  <a:lnTo>
                    <a:pt x="634" y="117"/>
                  </a:lnTo>
                  <a:lnTo>
                    <a:pt x="710" y="86"/>
                  </a:lnTo>
                  <a:lnTo>
                    <a:pt x="788" y="59"/>
                  </a:lnTo>
                  <a:lnTo>
                    <a:pt x="870" y="38"/>
                  </a:lnTo>
                  <a:lnTo>
                    <a:pt x="953" y="21"/>
                  </a:lnTo>
                  <a:lnTo>
                    <a:pt x="1041" y="10"/>
                  </a:lnTo>
                  <a:lnTo>
                    <a:pt x="1129" y="3"/>
                  </a:lnTo>
                  <a:lnTo>
                    <a:pt x="1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pic>
        <p:nvPicPr>
          <p:cNvPr id="41" name="Graphic 40" descr="Users outline">
            <a:extLst>
              <a:ext uri="{FF2B5EF4-FFF2-40B4-BE49-F238E27FC236}">
                <a16:creationId xmlns:a16="http://schemas.microsoft.com/office/drawing/2014/main" id="{5FF8919F-2EB1-24B4-A9B0-B9D30921F3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2537" y="2531354"/>
            <a:ext cx="670560" cy="670560"/>
          </a:xfrm>
          <a:prstGeom prst="rect">
            <a:avLst/>
          </a:prstGeom>
        </p:spPr>
      </p:pic>
      <p:pic>
        <p:nvPicPr>
          <p:cNvPr id="43" name="Graphic 42" descr="Bank outline">
            <a:extLst>
              <a:ext uri="{FF2B5EF4-FFF2-40B4-BE49-F238E27FC236}">
                <a16:creationId xmlns:a16="http://schemas.microsoft.com/office/drawing/2014/main" id="{EB1481D1-6535-35D9-8FBD-E94A1D06A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9454" y="4461662"/>
            <a:ext cx="914400" cy="914400"/>
          </a:xfrm>
          <a:prstGeom prst="rect">
            <a:avLst/>
          </a:prstGeom>
        </p:spPr>
      </p:pic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DF343CC8-F64C-C8A6-9EA8-3E37C415A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155276"/>
              </p:ext>
            </p:extLst>
          </p:nvPr>
        </p:nvGraphicFramePr>
        <p:xfrm>
          <a:off x="507999" y="1413746"/>
          <a:ext cx="11148039" cy="65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5013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/>
      <p:bldP spid="20" grpId="0" animBg="1"/>
      <p:bldP spid="21" grpId="0"/>
      <p:bldP spid="22" grpId="0" animBg="1"/>
      <p:bldP spid="23" grpId="0"/>
      <p:bldP spid="5" grpId="0" animBg="1"/>
      <p:bldP spid="6" grpId="0" animBg="1"/>
      <p:bldP spid="8" grpId="0"/>
      <p:bldP spid="10" grpId="0"/>
      <p:bldP spid="7" grpId="0" animBg="1"/>
      <p:bldP spid="9" grpId="0" animBg="1"/>
      <p:bldGraphic spid="4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672033-6A50-491A-9298-67D0C091858A}"/>
              </a:ext>
            </a:extLst>
          </p:cNvPr>
          <p:cNvSpPr/>
          <p:nvPr/>
        </p:nvSpPr>
        <p:spPr bwMode="auto">
          <a:xfrm>
            <a:off x="570398" y="4362637"/>
            <a:ext cx="1284861" cy="963168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2822AAA-ECC0-41CF-A83D-EBED1CFE3F32}"/>
              </a:ext>
            </a:extLst>
          </p:cNvPr>
          <p:cNvSpPr>
            <a:spLocks noEditPoints="1"/>
          </p:cNvSpPr>
          <p:nvPr/>
        </p:nvSpPr>
        <p:spPr bwMode="auto">
          <a:xfrm>
            <a:off x="892545" y="4528351"/>
            <a:ext cx="676656" cy="685800"/>
          </a:xfrm>
          <a:custGeom>
            <a:avLst/>
            <a:gdLst>
              <a:gd name="T0" fmla="*/ 2107 w 3280"/>
              <a:gd name="T1" fmla="*/ 1529 h 2739"/>
              <a:gd name="T2" fmla="*/ 2378 w 3280"/>
              <a:gd name="T3" fmla="*/ 1750 h 2739"/>
              <a:gd name="T4" fmla="*/ 2484 w 3280"/>
              <a:gd name="T5" fmla="*/ 2092 h 2739"/>
              <a:gd name="T6" fmla="*/ 2416 w 3280"/>
              <a:gd name="T7" fmla="*/ 2617 h 2739"/>
              <a:gd name="T8" fmla="*/ 2224 w 3280"/>
              <a:gd name="T9" fmla="*/ 2680 h 2739"/>
              <a:gd name="T10" fmla="*/ 1869 w 3280"/>
              <a:gd name="T11" fmla="*/ 2734 h 2739"/>
              <a:gd name="T12" fmla="*/ 1416 w 3280"/>
              <a:gd name="T13" fmla="*/ 2721 h 2739"/>
              <a:gd name="T14" fmla="*/ 880 w 3280"/>
              <a:gd name="T15" fmla="*/ 2605 h 2739"/>
              <a:gd name="T16" fmla="*/ 872 w 3280"/>
              <a:gd name="T17" fmla="*/ 1910 h 2739"/>
              <a:gd name="T18" fmla="*/ 1068 w 3280"/>
              <a:gd name="T19" fmla="*/ 1620 h 2739"/>
              <a:gd name="T20" fmla="*/ 1397 w 3280"/>
              <a:gd name="T21" fmla="*/ 1484 h 2739"/>
              <a:gd name="T22" fmla="*/ 2846 w 3280"/>
              <a:gd name="T23" fmla="*/ 1014 h 2739"/>
              <a:gd name="T24" fmla="*/ 3139 w 3280"/>
              <a:gd name="T25" fmla="*/ 1209 h 2739"/>
              <a:gd name="T26" fmla="*/ 3276 w 3280"/>
              <a:gd name="T27" fmla="*/ 1536 h 2739"/>
              <a:gd name="T28" fmla="*/ 3228 w 3280"/>
              <a:gd name="T29" fmla="*/ 2118 h 2739"/>
              <a:gd name="T30" fmla="*/ 3065 w 3280"/>
              <a:gd name="T31" fmla="*/ 2175 h 2739"/>
              <a:gd name="T32" fmla="*/ 2741 w 3280"/>
              <a:gd name="T33" fmla="*/ 2235 h 2739"/>
              <a:gd name="T34" fmla="*/ 2573 w 3280"/>
              <a:gd name="T35" fmla="*/ 1903 h 2739"/>
              <a:gd name="T36" fmla="*/ 2390 w 3280"/>
              <a:gd name="T37" fmla="*/ 1586 h 2739"/>
              <a:gd name="T38" fmla="*/ 2076 w 3280"/>
              <a:gd name="T39" fmla="*/ 1398 h 2739"/>
              <a:gd name="T40" fmla="*/ 2244 w 3280"/>
              <a:gd name="T41" fmla="*/ 1104 h 2739"/>
              <a:gd name="T42" fmla="*/ 1074 w 3280"/>
              <a:gd name="T43" fmla="*/ 1048 h 2739"/>
              <a:gd name="T44" fmla="*/ 1213 w 3280"/>
              <a:gd name="T45" fmla="*/ 1356 h 2739"/>
              <a:gd name="T46" fmla="*/ 982 w 3280"/>
              <a:gd name="T47" fmla="*/ 1544 h 2739"/>
              <a:gd name="T48" fmla="*/ 774 w 3280"/>
              <a:gd name="T49" fmla="*/ 1843 h 2739"/>
              <a:gd name="T50" fmla="*/ 652 w 3280"/>
              <a:gd name="T51" fmla="*/ 2236 h 2739"/>
              <a:gd name="T52" fmla="*/ 132 w 3280"/>
              <a:gd name="T53" fmla="*/ 2141 h 2739"/>
              <a:gd name="T54" fmla="*/ 12 w 3280"/>
              <a:gd name="T55" fmla="*/ 1476 h 2739"/>
              <a:gd name="T56" fmla="*/ 180 w 3280"/>
              <a:gd name="T57" fmla="*/ 1166 h 2739"/>
              <a:gd name="T58" fmla="*/ 492 w 3280"/>
              <a:gd name="T59" fmla="*/ 999 h 2739"/>
              <a:gd name="T60" fmla="*/ 1816 w 3280"/>
              <a:gd name="T61" fmla="*/ 517 h 2739"/>
              <a:gd name="T62" fmla="*/ 2051 w 3280"/>
              <a:gd name="T63" fmla="*/ 688 h 2739"/>
              <a:gd name="T64" fmla="*/ 2145 w 3280"/>
              <a:gd name="T65" fmla="*/ 970 h 2739"/>
              <a:gd name="T66" fmla="*/ 2051 w 3280"/>
              <a:gd name="T67" fmla="*/ 1251 h 2739"/>
              <a:gd name="T68" fmla="*/ 1816 w 3280"/>
              <a:gd name="T69" fmla="*/ 1424 h 2739"/>
              <a:gd name="T70" fmla="*/ 1511 w 3280"/>
              <a:gd name="T71" fmla="*/ 1424 h 2739"/>
              <a:gd name="T72" fmla="*/ 1276 w 3280"/>
              <a:gd name="T73" fmla="*/ 1252 h 2739"/>
              <a:gd name="T74" fmla="*/ 1183 w 3280"/>
              <a:gd name="T75" fmla="*/ 970 h 2739"/>
              <a:gd name="T76" fmla="*/ 1276 w 3280"/>
              <a:gd name="T77" fmla="*/ 688 h 2739"/>
              <a:gd name="T78" fmla="*/ 1511 w 3280"/>
              <a:gd name="T79" fmla="*/ 517 h 2739"/>
              <a:gd name="T80" fmla="*/ 2562 w 3280"/>
              <a:gd name="T81" fmla="*/ 11 h 2739"/>
              <a:gd name="T82" fmla="*/ 2816 w 3280"/>
              <a:gd name="T83" fmla="*/ 157 h 2739"/>
              <a:gd name="T84" fmla="*/ 2937 w 3280"/>
              <a:gd name="T85" fmla="*/ 425 h 2739"/>
              <a:gd name="T86" fmla="*/ 2875 w 3280"/>
              <a:gd name="T87" fmla="*/ 718 h 2739"/>
              <a:gd name="T88" fmla="*/ 2658 w 3280"/>
              <a:gd name="T89" fmla="*/ 912 h 2739"/>
              <a:gd name="T90" fmla="*/ 2354 w 3280"/>
              <a:gd name="T91" fmla="*/ 942 h 2739"/>
              <a:gd name="T92" fmla="*/ 2193 w 3280"/>
              <a:gd name="T93" fmla="*/ 701 h 2739"/>
              <a:gd name="T94" fmla="*/ 1979 w 3280"/>
              <a:gd name="T95" fmla="*/ 470 h 2739"/>
              <a:gd name="T96" fmla="*/ 2087 w 3280"/>
              <a:gd name="T97" fmla="*/ 175 h 2739"/>
              <a:gd name="T98" fmla="*/ 2350 w 3280"/>
              <a:gd name="T99" fmla="*/ 12 h 2739"/>
              <a:gd name="T100" fmla="*/ 972 w 3280"/>
              <a:gd name="T101" fmla="*/ 24 h 2739"/>
              <a:gd name="T102" fmla="*/ 1208 w 3280"/>
              <a:gd name="T103" fmla="*/ 195 h 2739"/>
              <a:gd name="T104" fmla="*/ 1301 w 3280"/>
              <a:gd name="T105" fmla="*/ 477 h 2739"/>
              <a:gd name="T106" fmla="*/ 1153 w 3280"/>
              <a:gd name="T107" fmla="*/ 669 h 2739"/>
              <a:gd name="T108" fmla="*/ 998 w 3280"/>
              <a:gd name="T109" fmla="*/ 920 h 2739"/>
              <a:gd name="T110" fmla="*/ 716 w 3280"/>
              <a:gd name="T111" fmla="*/ 943 h 2739"/>
              <a:gd name="T112" fmla="*/ 462 w 3280"/>
              <a:gd name="T113" fmla="*/ 797 h 2739"/>
              <a:gd name="T114" fmla="*/ 342 w 3280"/>
              <a:gd name="T115" fmla="*/ 529 h 2739"/>
              <a:gd name="T116" fmla="*/ 405 w 3280"/>
              <a:gd name="T117" fmla="*/ 236 h 2739"/>
              <a:gd name="T118" fmla="*/ 622 w 3280"/>
              <a:gd name="T119" fmla="*/ 42 h 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80" h="2739">
                <a:moveTo>
                  <a:pt x="1460" y="1480"/>
                </a:moveTo>
                <a:lnTo>
                  <a:pt x="1868" y="1480"/>
                </a:lnTo>
                <a:lnTo>
                  <a:pt x="1931" y="1484"/>
                </a:lnTo>
                <a:lnTo>
                  <a:pt x="1992" y="1493"/>
                </a:lnTo>
                <a:lnTo>
                  <a:pt x="2050" y="1508"/>
                </a:lnTo>
                <a:lnTo>
                  <a:pt x="2107" y="1529"/>
                </a:lnTo>
                <a:lnTo>
                  <a:pt x="2161" y="1554"/>
                </a:lnTo>
                <a:lnTo>
                  <a:pt x="2212" y="1585"/>
                </a:lnTo>
                <a:lnTo>
                  <a:pt x="2259" y="1620"/>
                </a:lnTo>
                <a:lnTo>
                  <a:pt x="2303" y="1660"/>
                </a:lnTo>
                <a:lnTo>
                  <a:pt x="2343" y="1703"/>
                </a:lnTo>
                <a:lnTo>
                  <a:pt x="2378" y="1750"/>
                </a:lnTo>
                <a:lnTo>
                  <a:pt x="2409" y="1801"/>
                </a:lnTo>
                <a:lnTo>
                  <a:pt x="2435" y="1854"/>
                </a:lnTo>
                <a:lnTo>
                  <a:pt x="2455" y="1910"/>
                </a:lnTo>
                <a:lnTo>
                  <a:pt x="2471" y="1969"/>
                </a:lnTo>
                <a:lnTo>
                  <a:pt x="2481" y="2029"/>
                </a:lnTo>
                <a:lnTo>
                  <a:pt x="2484" y="2092"/>
                </a:lnTo>
                <a:lnTo>
                  <a:pt x="2484" y="2587"/>
                </a:lnTo>
                <a:lnTo>
                  <a:pt x="2480" y="2587"/>
                </a:lnTo>
                <a:lnTo>
                  <a:pt x="2448" y="2603"/>
                </a:lnTo>
                <a:lnTo>
                  <a:pt x="2442" y="2606"/>
                </a:lnTo>
                <a:lnTo>
                  <a:pt x="2432" y="2611"/>
                </a:lnTo>
                <a:lnTo>
                  <a:pt x="2416" y="2617"/>
                </a:lnTo>
                <a:lnTo>
                  <a:pt x="2396" y="2626"/>
                </a:lnTo>
                <a:lnTo>
                  <a:pt x="2371" y="2635"/>
                </a:lnTo>
                <a:lnTo>
                  <a:pt x="2342" y="2646"/>
                </a:lnTo>
                <a:lnTo>
                  <a:pt x="2306" y="2657"/>
                </a:lnTo>
                <a:lnTo>
                  <a:pt x="2267" y="2668"/>
                </a:lnTo>
                <a:lnTo>
                  <a:pt x="2224" y="2680"/>
                </a:lnTo>
                <a:lnTo>
                  <a:pt x="2175" y="2692"/>
                </a:lnTo>
                <a:lnTo>
                  <a:pt x="2122" y="2702"/>
                </a:lnTo>
                <a:lnTo>
                  <a:pt x="2066" y="2712"/>
                </a:lnTo>
                <a:lnTo>
                  <a:pt x="2004" y="2721"/>
                </a:lnTo>
                <a:lnTo>
                  <a:pt x="1939" y="2729"/>
                </a:lnTo>
                <a:lnTo>
                  <a:pt x="1869" y="2734"/>
                </a:lnTo>
                <a:lnTo>
                  <a:pt x="1794" y="2738"/>
                </a:lnTo>
                <a:lnTo>
                  <a:pt x="1717" y="2739"/>
                </a:lnTo>
                <a:lnTo>
                  <a:pt x="1645" y="2738"/>
                </a:lnTo>
                <a:lnTo>
                  <a:pt x="1572" y="2735"/>
                </a:lnTo>
                <a:lnTo>
                  <a:pt x="1495" y="2729"/>
                </a:lnTo>
                <a:lnTo>
                  <a:pt x="1416" y="2721"/>
                </a:lnTo>
                <a:lnTo>
                  <a:pt x="1333" y="2710"/>
                </a:lnTo>
                <a:lnTo>
                  <a:pt x="1247" y="2696"/>
                </a:lnTo>
                <a:lnTo>
                  <a:pt x="1160" y="2679"/>
                </a:lnTo>
                <a:lnTo>
                  <a:pt x="1069" y="2658"/>
                </a:lnTo>
                <a:lnTo>
                  <a:pt x="975" y="2634"/>
                </a:lnTo>
                <a:lnTo>
                  <a:pt x="880" y="2605"/>
                </a:lnTo>
                <a:lnTo>
                  <a:pt x="845" y="2595"/>
                </a:lnTo>
                <a:lnTo>
                  <a:pt x="843" y="2587"/>
                </a:lnTo>
                <a:lnTo>
                  <a:pt x="843" y="2092"/>
                </a:lnTo>
                <a:lnTo>
                  <a:pt x="847" y="2029"/>
                </a:lnTo>
                <a:lnTo>
                  <a:pt x="856" y="1969"/>
                </a:lnTo>
                <a:lnTo>
                  <a:pt x="872" y="1910"/>
                </a:lnTo>
                <a:lnTo>
                  <a:pt x="893" y="1854"/>
                </a:lnTo>
                <a:lnTo>
                  <a:pt x="918" y="1801"/>
                </a:lnTo>
                <a:lnTo>
                  <a:pt x="949" y="1750"/>
                </a:lnTo>
                <a:lnTo>
                  <a:pt x="984" y="1703"/>
                </a:lnTo>
                <a:lnTo>
                  <a:pt x="1025" y="1660"/>
                </a:lnTo>
                <a:lnTo>
                  <a:pt x="1068" y="1620"/>
                </a:lnTo>
                <a:lnTo>
                  <a:pt x="1115" y="1585"/>
                </a:lnTo>
                <a:lnTo>
                  <a:pt x="1167" y="1554"/>
                </a:lnTo>
                <a:lnTo>
                  <a:pt x="1220" y="1529"/>
                </a:lnTo>
                <a:lnTo>
                  <a:pt x="1277" y="1508"/>
                </a:lnTo>
                <a:lnTo>
                  <a:pt x="1336" y="1493"/>
                </a:lnTo>
                <a:lnTo>
                  <a:pt x="1397" y="1484"/>
                </a:lnTo>
                <a:lnTo>
                  <a:pt x="1460" y="1480"/>
                </a:lnTo>
                <a:close/>
                <a:moveTo>
                  <a:pt x="2259" y="987"/>
                </a:moveTo>
                <a:lnTo>
                  <a:pt x="2663" y="987"/>
                </a:lnTo>
                <a:lnTo>
                  <a:pt x="2727" y="990"/>
                </a:lnTo>
                <a:lnTo>
                  <a:pt x="2787" y="999"/>
                </a:lnTo>
                <a:lnTo>
                  <a:pt x="2846" y="1014"/>
                </a:lnTo>
                <a:lnTo>
                  <a:pt x="2903" y="1035"/>
                </a:lnTo>
                <a:lnTo>
                  <a:pt x="2956" y="1061"/>
                </a:lnTo>
                <a:lnTo>
                  <a:pt x="3008" y="1091"/>
                </a:lnTo>
                <a:lnTo>
                  <a:pt x="3055" y="1126"/>
                </a:lnTo>
                <a:lnTo>
                  <a:pt x="3098" y="1166"/>
                </a:lnTo>
                <a:lnTo>
                  <a:pt x="3139" y="1209"/>
                </a:lnTo>
                <a:lnTo>
                  <a:pt x="3174" y="1256"/>
                </a:lnTo>
                <a:lnTo>
                  <a:pt x="3205" y="1307"/>
                </a:lnTo>
                <a:lnTo>
                  <a:pt x="3230" y="1360"/>
                </a:lnTo>
                <a:lnTo>
                  <a:pt x="3251" y="1417"/>
                </a:lnTo>
                <a:lnTo>
                  <a:pt x="3267" y="1476"/>
                </a:lnTo>
                <a:lnTo>
                  <a:pt x="3276" y="1536"/>
                </a:lnTo>
                <a:lnTo>
                  <a:pt x="3280" y="1599"/>
                </a:lnTo>
                <a:lnTo>
                  <a:pt x="3280" y="2094"/>
                </a:lnTo>
                <a:lnTo>
                  <a:pt x="3276" y="2094"/>
                </a:lnTo>
                <a:lnTo>
                  <a:pt x="3243" y="2110"/>
                </a:lnTo>
                <a:lnTo>
                  <a:pt x="3238" y="2113"/>
                </a:lnTo>
                <a:lnTo>
                  <a:pt x="3228" y="2118"/>
                </a:lnTo>
                <a:lnTo>
                  <a:pt x="3213" y="2124"/>
                </a:lnTo>
                <a:lnTo>
                  <a:pt x="3193" y="2133"/>
                </a:lnTo>
                <a:lnTo>
                  <a:pt x="3168" y="2142"/>
                </a:lnTo>
                <a:lnTo>
                  <a:pt x="3139" y="2153"/>
                </a:lnTo>
                <a:lnTo>
                  <a:pt x="3104" y="2164"/>
                </a:lnTo>
                <a:lnTo>
                  <a:pt x="3065" y="2175"/>
                </a:lnTo>
                <a:lnTo>
                  <a:pt x="3022" y="2187"/>
                </a:lnTo>
                <a:lnTo>
                  <a:pt x="2974" y="2198"/>
                </a:lnTo>
                <a:lnTo>
                  <a:pt x="2922" y="2209"/>
                </a:lnTo>
                <a:lnTo>
                  <a:pt x="2866" y="2219"/>
                </a:lnTo>
                <a:lnTo>
                  <a:pt x="2805" y="2228"/>
                </a:lnTo>
                <a:lnTo>
                  <a:pt x="2741" y="2235"/>
                </a:lnTo>
                <a:lnTo>
                  <a:pt x="2671" y="2241"/>
                </a:lnTo>
                <a:lnTo>
                  <a:pt x="2599" y="2245"/>
                </a:lnTo>
                <a:lnTo>
                  <a:pt x="2599" y="2092"/>
                </a:lnTo>
                <a:lnTo>
                  <a:pt x="2596" y="2028"/>
                </a:lnTo>
                <a:lnTo>
                  <a:pt x="2586" y="1964"/>
                </a:lnTo>
                <a:lnTo>
                  <a:pt x="2573" y="1903"/>
                </a:lnTo>
                <a:lnTo>
                  <a:pt x="2554" y="1843"/>
                </a:lnTo>
                <a:lnTo>
                  <a:pt x="2530" y="1786"/>
                </a:lnTo>
                <a:lnTo>
                  <a:pt x="2501" y="1732"/>
                </a:lnTo>
                <a:lnTo>
                  <a:pt x="2469" y="1680"/>
                </a:lnTo>
                <a:lnTo>
                  <a:pt x="2431" y="1631"/>
                </a:lnTo>
                <a:lnTo>
                  <a:pt x="2390" y="1586"/>
                </a:lnTo>
                <a:lnTo>
                  <a:pt x="2346" y="1544"/>
                </a:lnTo>
                <a:lnTo>
                  <a:pt x="2297" y="1506"/>
                </a:lnTo>
                <a:lnTo>
                  <a:pt x="2246" y="1472"/>
                </a:lnTo>
                <a:lnTo>
                  <a:pt x="2191" y="1443"/>
                </a:lnTo>
                <a:lnTo>
                  <a:pt x="2135" y="1418"/>
                </a:lnTo>
                <a:lnTo>
                  <a:pt x="2076" y="1398"/>
                </a:lnTo>
                <a:lnTo>
                  <a:pt x="2115" y="1356"/>
                </a:lnTo>
                <a:lnTo>
                  <a:pt x="2150" y="1311"/>
                </a:lnTo>
                <a:lnTo>
                  <a:pt x="2180" y="1263"/>
                </a:lnTo>
                <a:lnTo>
                  <a:pt x="2207" y="1213"/>
                </a:lnTo>
                <a:lnTo>
                  <a:pt x="2228" y="1160"/>
                </a:lnTo>
                <a:lnTo>
                  <a:pt x="2244" y="1104"/>
                </a:lnTo>
                <a:lnTo>
                  <a:pt x="2254" y="1046"/>
                </a:lnTo>
                <a:lnTo>
                  <a:pt x="2259" y="987"/>
                </a:lnTo>
                <a:close/>
                <a:moveTo>
                  <a:pt x="616" y="987"/>
                </a:moveTo>
                <a:lnTo>
                  <a:pt x="1024" y="987"/>
                </a:lnTo>
                <a:lnTo>
                  <a:pt x="1069" y="989"/>
                </a:lnTo>
                <a:lnTo>
                  <a:pt x="1074" y="1048"/>
                </a:lnTo>
                <a:lnTo>
                  <a:pt x="1084" y="1105"/>
                </a:lnTo>
                <a:lnTo>
                  <a:pt x="1100" y="1161"/>
                </a:lnTo>
                <a:lnTo>
                  <a:pt x="1121" y="1214"/>
                </a:lnTo>
                <a:lnTo>
                  <a:pt x="1148" y="1264"/>
                </a:lnTo>
                <a:lnTo>
                  <a:pt x="1178" y="1312"/>
                </a:lnTo>
                <a:lnTo>
                  <a:pt x="1213" y="1356"/>
                </a:lnTo>
                <a:lnTo>
                  <a:pt x="1251" y="1398"/>
                </a:lnTo>
                <a:lnTo>
                  <a:pt x="1193" y="1418"/>
                </a:lnTo>
                <a:lnTo>
                  <a:pt x="1136" y="1443"/>
                </a:lnTo>
                <a:lnTo>
                  <a:pt x="1081" y="1472"/>
                </a:lnTo>
                <a:lnTo>
                  <a:pt x="1031" y="1506"/>
                </a:lnTo>
                <a:lnTo>
                  <a:pt x="982" y="1544"/>
                </a:lnTo>
                <a:lnTo>
                  <a:pt x="937" y="1586"/>
                </a:lnTo>
                <a:lnTo>
                  <a:pt x="897" y="1631"/>
                </a:lnTo>
                <a:lnTo>
                  <a:pt x="859" y="1680"/>
                </a:lnTo>
                <a:lnTo>
                  <a:pt x="826" y="1732"/>
                </a:lnTo>
                <a:lnTo>
                  <a:pt x="798" y="1786"/>
                </a:lnTo>
                <a:lnTo>
                  <a:pt x="774" y="1843"/>
                </a:lnTo>
                <a:lnTo>
                  <a:pt x="755" y="1903"/>
                </a:lnTo>
                <a:lnTo>
                  <a:pt x="741" y="1964"/>
                </a:lnTo>
                <a:lnTo>
                  <a:pt x="733" y="2028"/>
                </a:lnTo>
                <a:lnTo>
                  <a:pt x="729" y="2092"/>
                </a:lnTo>
                <a:lnTo>
                  <a:pt x="729" y="2242"/>
                </a:lnTo>
                <a:lnTo>
                  <a:pt x="652" y="2236"/>
                </a:lnTo>
                <a:lnTo>
                  <a:pt x="572" y="2228"/>
                </a:lnTo>
                <a:lnTo>
                  <a:pt x="490" y="2217"/>
                </a:lnTo>
                <a:lnTo>
                  <a:pt x="404" y="2203"/>
                </a:lnTo>
                <a:lnTo>
                  <a:pt x="316" y="2186"/>
                </a:lnTo>
                <a:lnTo>
                  <a:pt x="226" y="2165"/>
                </a:lnTo>
                <a:lnTo>
                  <a:pt x="132" y="2141"/>
                </a:lnTo>
                <a:lnTo>
                  <a:pt x="35" y="2113"/>
                </a:lnTo>
                <a:lnTo>
                  <a:pt x="1" y="2102"/>
                </a:lnTo>
                <a:lnTo>
                  <a:pt x="0" y="2094"/>
                </a:lnTo>
                <a:lnTo>
                  <a:pt x="0" y="1599"/>
                </a:lnTo>
                <a:lnTo>
                  <a:pt x="3" y="1536"/>
                </a:lnTo>
                <a:lnTo>
                  <a:pt x="12" y="1476"/>
                </a:lnTo>
                <a:lnTo>
                  <a:pt x="28" y="1417"/>
                </a:lnTo>
                <a:lnTo>
                  <a:pt x="48" y="1360"/>
                </a:lnTo>
                <a:lnTo>
                  <a:pt x="75" y="1307"/>
                </a:lnTo>
                <a:lnTo>
                  <a:pt x="105" y="1256"/>
                </a:lnTo>
                <a:lnTo>
                  <a:pt x="141" y="1209"/>
                </a:lnTo>
                <a:lnTo>
                  <a:pt x="180" y="1166"/>
                </a:lnTo>
                <a:lnTo>
                  <a:pt x="225" y="1126"/>
                </a:lnTo>
                <a:lnTo>
                  <a:pt x="272" y="1091"/>
                </a:lnTo>
                <a:lnTo>
                  <a:pt x="322" y="1061"/>
                </a:lnTo>
                <a:lnTo>
                  <a:pt x="376" y="1035"/>
                </a:lnTo>
                <a:lnTo>
                  <a:pt x="433" y="1014"/>
                </a:lnTo>
                <a:lnTo>
                  <a:pt x="492" y="999"/>
                </a:lnTo>
                <a:lnTo>
                  <a:pt x="553" y="990"/>
                </a:lnTo>
                <a:lnTo>
                  <a:pt x="616" y="987"/>
                </a:lnTo>
                <a:close/>
                <a:moveTo>
                  <a:pt x="1664" y="492"/>
                </a:moveTo>
                <a:lnTo>
                  <a:pt x="1716" y="495"/>
                </a:lnTo>
                <a:lnTo>
                  <a:pt x="1767" y="503"/>
                </a:lnTo>
                <a:lnTo>
                  <a:pt x="1816" y="517"/>
                </a:lnTo>
                <a:lnTo>
                  <a:pt x="1862" y="535"/>
                </a:lnTo>
                <a:lnTo>
                  <a:pt x="1906" y="558"/>
                </a:lnTo>
                <a:lnTo>
                  <a:pt x="1948" y="584"/>
                </a:lnTo>
                <a:lnTo>
                  <a:pt x="1986" y="615"/>
                </a:lnTo>
                <a:lnTo>
                  <a:pt x="2021" y="650"/>
                </a:lnTo>
                <a:lnTo>
                  <a:pt x="2051" y="688"/>
                </a:lnTo>
                <a:lnTo>
                  <a:pt x="2079" y="729"/>
                </a:lnTo>
                <a:lnTo>
                  <a:pt x="2102" y="772"/>
                </a:lnTo>
                <a:lnTo>
                  <a:pt x="2120" y="819"/>
                </a:lnTo>
                <a:lnTo>
                  <a:pt x="2134" y="867"/>
                </a:lnTo>
                <a:lnTo>
                  <a:pt x="2142" y="918"/>
                </a:lnTo>
                <a:lnTo>
                  <a:pt x="2145" y="970"/>
                </a:lnTo>
                <a:lnTo>
                  <a:pt x="2142" y="1022"/>
                </a:lnTo>
                <a:lnTo>
                  <a:pt x="2134" y="1072"/>
                </a:lnTo>
                <a:lnTo>
                  <a:pt x="2120" y="1120"/>
                </a:lnTo>
                <a:lnTo>
                  <a:pt x="2102" y="1167"/>
                </a:lnTo>
                <a:lnTo>
                  <a:pt x="2079" y="1211"/>
                </a:lnTo>
                <a:lnTo>
                  <a:pt x="2051" y="1251"/>
                </a:lnTo>
                <a:lnTo>
                  <a:pt x="2021" y="1289"/>
                </a:lnTo>
                <a:lnTo>
                  <a:pt x="1986" y="1324"/>
                </a:lnTo>
                <a:lnTo>
                  <a:pt x="1948" y="1355"/>
                </a:lnTo>
                <a:lnTo>
                  <a:pt x="1906" y="1382"/>
                </a:lnTo>
                <a:lnTo>
                  <a:pt x="1862" y="1405"/>
                </a:lnTo>
                <a:lnTo>
                  <a:pt x="1816" y="1424"/>
                </a:lnTo>
                <a:lnTo>
                  <a:pt x="1767" y="1437"/>
                </a:lnTo>
                <a:lnTo>
                  <a:pt x="1716" y="1445"/>
                </a:lnTo>
                <a:lnTo>
                  <a:pt x="1664" y="1448"/>
                </a:lnTo>
                <a:lnTo>
                  <a:pt x="1611" y="1445"/>
                </a:lnTo>
                <a:lnTo>
                  <a:pt x="1561" y="1437"/>
                </a:lnTo>
                <a:lnTo>
                  <a:pt x="1511" y="1424"/>
                </a:lnTo>
                <a:lnTo>
                  <a:pt x="1465" y="1405"/>
                </a:lnTo>
                <a:lnTo>
                  <a:pt x="1421" y="1382"/>
                </a:lnTo>
                <a:lnTo>
                  <a:pt x="1379" y="1355"/>
                </a:lnTo>
                <a:lnTo>
                  <a:pt x="1341" y="1324"/>
                </a:lnTo>
                <a:lnTo>
                  <a:pt x="1307" y="1289"/>
                </a:lnTo>
                <a:lnTo>
                  <a:pt x="1276" y="1252"/>
                </a:lnTo>
                <a:lnTo>
                  <a:pt x="1248" y="1211"/>
                </a:lnTo>
                <a:lnTo>
                  <a:pt x="1225" y="1167"/>
                </a:lnTo>
                <a:lnTo>
                  <a:pt x="1207" y="1121"/>
                </a:lnTo>
                <a:lnTo>
                  <a:pt x="1194" y="1072"/>
                </a:lnTo>
                <a:lnTo>
                  <a:pt x="1186" y="1022"/>
                </a:lnTo>
                <a:lnTo>
                  <a:pt x="1183" y="970"/>
                </a:lnTo>
                <a:lnTo>
                  <a:pt x="1186" y="918"/>
                </a:lnTo>
                <a:lnTo>
                  <a:pt x="1194" y="867"/>
                </a:lnTo>
                <a:lnTo>
                  <a:pt x="1207" y="819"/>
                </a:lnTo>
                <a:lnTo>
                  <a:pt x="1225" y="773"/>
                </a:lnTo>
                <a:lnTo>
                  <a:pt x="1248" y="729"/>
                </a:lnTo>
                <a:lnTo>
                  <a:pt x="1276" y="688"/>
                </a:lnTo>
                <a:lnTo>
                  <a:pt x="1307" y="650"/>
                </a:lnTo>
                <a:lnTo>
                  <a:pt x="1341" y="615"/>
                </a:lnTo>
                <a:lnTo>
                  <a:pt x="1379" y="584"/>
                </a:lnTo>
                <a:lnTo>
                  <a:pt x="1421" y="558"/>
                </a:lnTo>
                <a:lnTo>
                  <a:pt x="1465" y="535"/>
                </a:lnTo>
                <a:lnTo>
                  <a:pt x="1511" y="517"/>
                </a:lnTo>
                <a:lnTo>
                  <a:pt x="1561" y="503"/>
                </a:lnTo>
                <a:lnTo>
                  <a:pt x="1611" y="495"/>
                </a:lnTo>
                <a:lnTo>
                  <a:pt x="1664" y="492"/>
                </a:lnTo>
                <a:close/>
                <a:moveTo>
                  <a:pt x="2459" y="0"/>
                </a:moveTo>
                <a:lnTo>
                  <a:pt x="2512" y="2"/>
                </a:lnTo>
                <a:lnTo>
                  <a:pt x="2562" y="11"/>
                </a:lnTo>
                <a:lnTo>
                  <a:pt x="2612" y="24"/>
                </a:lnTo>
                <a:lnTo>
                  <a:pt x="2658" y="42"/>
                </a:lnTo>
                <a:lnTo>
                  <a:pt x="2702" y="65"/>
                </a:lnTo>
                <a:lnTo>
                  <a:pt x="2744" y="92"/>
                </a:lnTo>
                <a:lnTo>
                  <a:pt x="2782" y="123"/>
                </a:lnTo>
                <a:lnTo>
                  <a:pt x="2816" y="157"/>
                </a:lnTo>
                <a:lnTo>
                  <a:pt x="2847" y="195"/>
                </a:lnTo>
                <a:lnTo>
                  <a:pt x="2875" y="236"/>
                </a:lnTo>
                <a:lnTo>
                  <a:pt x="2898" y="280"/>
                </a:lnTo>
                <a:lnTo>
                  <a:pt x="2916" y="326"/>
                </a:lnTo>
                <a:lnTo>
                  <a:pt x="2929" y="374"/>
                </a:lnTo>
                <a:lnTo>
                  <a:pt x="2937" y="425"/>
                </a:lnTo>
                <a:lnTo>
                  <a:pt x="2940" y="477"/>
                </a:lnTo>
                <a:lnTo>
                  <a:pt x="2937" y="529"/>
                </a:lnTo>
                <a:lnTo>
                  <a:pt x="2929" y="579"/>
                </a:lnTo>
                <a:lnTo>
                  <a:pt x="2916" y="628"/>
                </a:lnTo>
                <a:lnTo>
                  <a:pt x="2898" y="674"/>
                </a:lnTo>
                <a:lnTo>
                  <a:pt x="2875" y="718"/>
                </a:lnTo>
                <a:lnTo>
                  <a:pt x="2847" y="759"/>
                </a:lnTo>
                <a:lnTo>
                  <a:pt x="2816" y="797"/>
                </a:lnTo>
                <a:lnTo>
                  <a:pt x="2782" y="831"/>
                </a:lnTo>
                <a:lnTo>
                  <a:pt x="2744" y="862"/>
                </a:lnTo>
                <a:lnTo>
                  <a:pt x="2702" y="889"/>
                </a:lnTo>
                <a:lnTo>
                  <a:pt x="2658" y="912"/>
                </a:lnTo>
                <a:lnTo>
                  <a:pt x="2612" y="930"/>
                </a:lnTo>
                <a:lnTo>
                  <a:pt x="2562" y="943"/>
                </a:lnTo>
                <a:lnTo>
                  <a:pt x="2512" y="951"/>
                </a:lnTo>
                <a:lnTo>
                  <a:pt x="2459" y="954"/>
                </a:lnTo>
                <a:lnTo>
                  <a:pt x="2406" y="951"/>
                </a:lnTo>
                <a:lnTo>
                  <a:pt x="2354" y="942"/>
                </a:lnTo>
                <a:lnTo>
                  <a:pt x="2303" y="928"/>
                </a:lnTo>
                <a:lnTo>
                  <a:pt x="2256" y="909"/>
                </a:lnTo>
                <a:lnTo>
                  <a:pt x="2248" y="854"/>
                </a:lnTo>
                <a:lnTo>
                  <a:pt x="2235" y="801"/>
                </a:lnTo>
                <a:lnTo>
                  <a:pt x="2217" y="750"/>
                </a:lnTo>
                <a:lnTo>
                  <a:pt x="2193" y="701"/>
                </a:lnTo>
                <a:lnTo>
                  <a:pt x="2167" y="655"/>
                </a:lnTo>
                <a:lnTo>
                  <a:pt x="2136" y="612"/>
                </a:lnTo>
                <a:lnTo>
                  <a:pt x="2102" y="571"/>
                </a:lnTo>
                <a:lnTo>
                  <a:pt x="2065" y="534"/>
                </a:lnTo>
                <a:lnTo>
                  <a:pt x="2023" y="500"/>
                </a:lnTo>
                <a:lnTo>
                  <a:pt x="1979" y="470"/>
                </a:lnTo>
                <a:lnTo>
                  <a:pt x="1983" y="415"/>
                </a:lnTo>
                <a:lnTo>
                  <a:pt x="1993" y="362"/>
                </a:lnTo>
                <a:lnTo>
                  <a:pt x="2009" y="311"/>
                </a:lnTo>
                <a:lnTo>
                  <a:pt x="2030" y="263"/>
                </a:lnTo>
                <a:lnTo>
                  <a:pt x="2056" y="217"/>
                </a:lnTo>
                <a:lnTo>
                  <a:pt x="2087" y="175"/>
                </a:lnTo>
                <a:lnTo>
                  <a:pt x="2122" y="137"/>
                </a:lnTo>
                <a:lnTo>
                  <a:pt x="2161" y="103"/>
                </a:lnTo>
                <a:lnTo>
                  <a:pt x="2204" y="73"/>
                </a:lnTo>
                <a:lnTo>
                  <a:pt x="2250" y="47"/>
                </a:lnTo>
                <a:lnTo>
                  <a:pt x="2298" y="27"/>
                </a:lnTo>
                <a:lnTo>
                  <a:pt x="2350" y="12"/>
                </a:lnTo>
                <a:lnTo>
                  <a:pt x="2404" y="3"/>
                </a:lnTo>
                <a:lnTo>
                  <a:pt x="2459" y="0"/>
                </a:lnTo>
                <a:close/>
                <a:moveTo>
                  <a:pt x="820" y="0"/>
                </a:moveTo>
                <a:lnTo>
                  <a:pt x="873" y="2"/>
                </a:lnTo>
                <a:lnTo>
                  <a:pt x="923" y="11"/>
                </a:lnTo>
                <a:lnTo>
                  <a:pt x="972" y="24"/>
                </a:lnTo>
                <a:lnTo>
                  <a:pt x="1019" y="42"/>
                </a:lnTo>
                <a:lnTo>
                  <a:pt x="1063" y="65"/>
                </a:lnTo>
                <a:lnTo>
                  <a:pt x="1104" y="92"/>
                </a:lnTo>
                <a:lnTo>
                  <a:pt x="1143" y="123"/>
                </a:lnTo>
                <a:lnTo>
                  <a:pt x="1177" y="157"/>
                </a:lnTo>
                <a:lnTo>
                  <a:pt x="1208" y="195"/>
                </a:lnTo>
                <a:lnTo>
                  <a:pt x="1235" y="236"/>
                </a:lnTo>
                <a:lnTo>
                  <a:pt x="1258" y="280"/>
                </a:lnTo>
                <a:lnTo>
                  <a:pt x="1277" y="326"/>
                </a:lnTo>
                <a:lnTo>
                  <a:pt x="1290" y="375"/>
                </a:lnTo>
                <a:lnTo>
                  <a:pt x="1298" y="425"/>
                </a:lnTo>
                <a:lnTo>
                  <a:pt x="1301" y="477"/>
                </a:lnTo>
                <a:lnTo>
                  <a:pt x="1301" y="490"/>
                </a:lnTo>
                <a:lnTo>
                  <a:pt x="1300" y="504"/>
                </a:lnTo>
                <a:lnTo>
                  <a:pt x="1257" y="540"/>
                </a:lnTo>
                <a:lnTo>
                  <a:pt x="1218" y="579"/>
                </a:lnTo>
                <a:lnTo>
                  <a:pt x="1183" y="623"/>
                </a:lnTo>
                <a:lnTo>
                  <a:pt x="1153" y="669"/>
                </a:lnTo>
                <a:lnTo>
                  <a:pt x="1125" y="718"/>
                </a:lnTo>
                <a:lnTo>
                  <a:pt x="1104" y="770"/>
                </a:lnTo>
                <a:lnTo>
                  <a:pt x="1087" y="824"/>
                </a:lnTo>
                <a:lnTo>
                  <a:pt x="1076" y="880"/>
                </a:lnTo>
                <a:lnTo>
                  <a:pt x="1038" y="902"/>
                </a:lnTo>
                <a:lnTo>
                  <a:pt x="998" y="920"/>
                </a:lnTo>
                <a:lnTo>
                  <a:pt x="955" y="935"/>
                </a:lnTo>
                <a:lnTo>
                  <a:pt x="912" y="945"/>
                </a:lnTo>
                <a:lnTo>
                  <a:pt x="867" y="952"/>
                </a:lnTo>
                <a:lnTo>
                  <a:pt x="820" y="954"/>
                </a:lnTo>
                <a:lnTo>
                  <a:pt x="768" y="951"/>
                </a:lnTo>
                <a:lnTo>
                  <a:pt x="716" y="943"/>
                </a:lnTo>
                <a:lnTo>
                  <a:pt x="668" y="930"/>
                </a:lnTo>
                <a:lnTo>
                  <a:pt x="622" y="912"/>
                </a:lnTo>
                <a:lnTo>
                  <a:pt x="577" y="889"/>
                </a:lnTo>
                <a:lnTo>
                  <a:pt x="536" y="862"/>
                </a:lnTo>
                <a:lnTo>
                  <a:pt x="498" y="831"/>
                </a:lnTo>
                <a:lnTo>
                  <a:pt x="462" y="797"/>
                </a:lnTo>
                <a:lnTo>
                  <a:pt x="431" y="759"/>
                </a:lnTo>
                <a:lnTo>
                  <a:pt x="405" y="718"/>
                </a:lnTo>
                <a:lnTo>
                  <a:pt x="382" y="674"/>
                </a:lnTo>
                <a:lnTo>
                  <a:pt x="364" y="628"/>
                </a:lnTo>
                <a:lnTo>
                  <a:pt x="350" y="579"/>
                </a:lnTo>
                <a:lnTo>
                  <a:pt x="342" y="529"/>
                </a:lnTo>
                <a:lnTo>
                  <a:pt x="339" y="477"/>
                </a:lnTo>
                <a:lnTo>
                  <a:pt x="342" y="425"/>
                </a:lnTo>
                <a:lnTo>
                  <a:pt x="350" y="375"/>
                </a:lnTo>
                <a:lnTo>
                  <a:pt x="364" y="326"/>
                </a:lnTo>
                <a:lnTo>
                  <a:pt x="382" y="280"/>
                </a:lnTo>
                <a:lnTo>
                  <a:pt x="405" y="236"/>
                </a:lnTo>
                <a:lnTo>
                  <a:pt x="431" y="195"/>
                </a:lnTo>
                <a:lnTo>
                  <a:pt x="462" y="157"/>
                </a:lnTo>
                <a:lnTo>
                  <a:pt x="498" y="123"/>
                </a:lnTo>
                <a:lnTo>
                  <a:pt x="536" y="92"/>
                </a:lnTo>
                <a:lnTo>
                  <a:pt x="577" y="65"/>
                </a:lnTo>
                <a:lnTo>
                  <a:pt x="622" y="42"/>
                </a:lnTo>
                <a:lnTo>
                  <a:pt x="668" y="24"/>
                </a:lnTo>
                <a:lnTo>
                  <a:pt x="716" y="11"/>
                </a:lnTo>
                <a:lnTo>
                  <a:pt x="768" y="2"/>
                </a:lnTo>
                <a:lnTo>
                  <a:pt x="82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6DB082DC-117D-47E1-B2F7-992DC0F12A48}"/>
              </a:ext>
            </a:extLst>
          </p:cNvPr>
          <p:cNvSpPr>
            <a:spLocks/>
          </p:cNvSpPr>
          <p:nvPr/>
        </p:nvSpPr>
        <p:spPr bwMode="auto">
          <a:xfrm>
            <a:off x="570398" y="3377365"/>
            <a:ext cx="1284861" cy="9144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35" name="Inhaltsplatzhalter 4">
            <a:extLst>
              <a:ext uri="{FF2B5EF4-FFF2-40B4-BE49-F238E27FC236}">
                <a16:creationId xmlns:a16="http://schemas.microsoft.com/office/drawing/2014/main" id="{2D10A632-3326-42E5-90BE-CBF4805A99FB}"/>
              </a:ext>
            </a:extLst>
          </p:cNvPr>
          <p:cNvSpPr txBox="1">
            <a:spLocks/>
          </p:cNvSpPr>
          <p:nvPr/>
        </p:nvSpPr>
        <p:spPr>
          <a:xfrm>
            <a:off x="588675" y="5414925"/>
            <a:ext cx="1284861" cy="3433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867" b="1" dirty="0">
                <a:solidFill>
                  <a:schemeClr val="accent1"/>
                </a:solidFill>
                <a:latin typeface="+mj-lt"/>
              </a:rPr>
              <a:t>Treatment</a:t>
            </a:r>
            <a:endParaRPr lang="en-US" sz="1467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13AFA8-39FD-4CB4-9EA2-D30C12F5FC10}"/>
              </a:ext>
            </a:extLst>
          </p:cNvPr>
          <p:cNvSpPr/>
          <p:nvPr/>
        </p:nvSpPr>
        <p:spPr bwMode="auto">
          <a:xfrm>
            <a:off x="2515556" y="4361207"/>
            <a:ext cx="1286693" cy="963168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73F7D9-9514-418B-A130-9B2190CEF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556" y="2003299"/>
            <a:ext cx="1286693" cy="228600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6" name="Inhaltsplatzhalter 4">
            <a:extLst>
              <a:ext uri="{FF2B5EF4-FFF2-40B4-BE49-F238E27FC236}">
                <a16:creationId xmlns:a16="http://schemas.microsoft.com/office/drawing/2014/main" id="{5EB485A4-1A63-4045-9213-62FE698A244E}"/>
              </a:ext>
            </a:extLst>
          </p:cNvPr>
          <p:cNvSpPr txBox="1">
            <a:spLocks/>
          </p:cNvSpPr>
          <p:nvPr/>
        </p:nvSpPr>
        <p:spPr>
          <a:xfrm>
            <a:off x="2496978" y="5412459"/>
            <a:ext cx="1258875" cy="3433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867" b="1" dirty="0">
                <a:solidFill>
                  <a:schemeClr val="accent2"/>
                </a:solidFill>
                <a:latin typeface="+mj-lt"/>
              </a:rPr>
              <a:t>Prevention</a:t>
            </a:r>
            <a:endParaRPr lang="en-US" sz="1867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BB386-AE14-43CF-B68C-588863AAF7F4}"/>
              </a:ext>
            </a:extLst>
          </p:cNvPr>
          <p:cNvSpPr/>
          <p:nvPr/>
        </p:nvSpPr>
        <p:spPr bwMode="auto">
          <a:xfrm>
            <a:off x="4524957" y="4354541"/>
            <a:ext cx="1278171" cy="963168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2E038B-74C7-4DE9-A034-9EA9BAECA57F}"/>
              </a:ext>
            </a:extLst>
          </p:cNvPr>
          <p:cNvGrpSpPr/>
          <p:nvPr/>
        </p:nvGrpSpPr>
        <p:grpSpPr>
          <a:xfrm>
            <a:off x="2783515" y="4493225"/>
            <a:ext cx="685800" cy="685800"/>
            <a:chOff x="-644525" y="2797175"/>
            <a:chExt cx="873125" cy="1301751"/>
          </a:xfrm>
          <a:solidFill>
            <a:schemeClr val="bg2"/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09AB222-18A9-4CC1-A68C-FFD150099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" y="3360738"/>
              <a:ext cx="152400" cy="153988"/>
            </a:xfrm>
            <a:custGeom>
              <a:avLst/>
              <a:gdLst>
                <a:gd name="T0" fmla="*/ 230 w 483"/>
                <a:gd name="T1" fmla="*/ 0 h 483"/>
                <a:gd name="T2" fmla="*/ 267 w 483"/>
                <a:gd name="T3" fmla="*/ 1 h 483"/>
                <a:gd name="T4" fmla="*/ 306 w 483"/>
                <a:gd name="T5" fmla="*/ 9 h 483"/>
                <a:gd name="T6" fmla="*/ 341 w 483"/>
                <a:gd name="T7" fmla="*/ 21 h 483"/>
                <a:gd name="T8" fmla="*/ 374 w 483"/>
                <a:gd name="T9" fmla="*/ 40 h 483"/>
                <a:gd name="T10" fmla="*/ 406 w 483"/>
                <a:gd name="T11" fmla="*/ 64 h 483"/>
                <a:gd name="T12" fmla="*/ 432 w 483"/>
                <a:gd name="T13" fmla="*/ 91 h 483"/>
                <a:gd name="T14" fmla="*/ 453 w 483"/>
                <a:gd name="T15" fmla="*/ 123 h 483"/>
                <a:gd name="T16" fmla="*/ 469 w 483"/>
                <a:gd name="T17" fmla="*/ 159 h 483"/>
                <a:gd name="T18" fmla="*/ 479 w 483"/>
                <a:gd name="T19" fmla="*/ 197 h 483"/>
                <a:gd name="T20" fmla="*/ 483 w 483"/>
                <a:gd name="T21" fmla="*/ 234 h 483"/>
                <a:gd name="T22" fmla="*/ 482 w 483"/>
                <a:gd name="T23" fmla="*/ 273 h 483"/>
                <a:gd name="T24" fmla="*/ 473 w 483"/>
                <a:gd name="T25" fmla="*/ 311 h 483"/>
                <a:gd name="T26" fmla="*/ 459 w 483"/>
                <a:gd name="T27" fmla="*/ 346 h 483"/>
                <a:gd name="T28" fmla="*/ 440 w 483"/>
                <a:gd name="T29" fmla="*/ 379 h 483"/>
                <a:gd name="T30" fmla="*/ 417 w 483"/>
                <a:gd name="T31" fmla="*/ 409 h 483"/>
                <a:gd name="T32" fmla="*/ 388 w 483"/>
                <a:gd name="T33" fmla="*/ 433 h 483"/>
                <a:gd name="T34" fmla="*/ 357 w 483"/>
                <a:gd name="T35" fmla="*/ 455 h 483"/>
                <a:gd name="T36" fmla="*/ 322 w 483"/>
                <a:gd name="T37" fmla="*/ 470 h 483"/>
                <a:gd name="T38" fmla="*/ 285 w 483"/>
                <a:gd name="T39" fmla="*/ 480 h 483"/>
                <a:gd name="T40" fmla="*/ 246 w 483"/>
                <a:gd name="T41" fmla="*/ 483 h 483"/>
                <a:gd name="T42" fmla="*/ 208 w 483"/>
                <a:gd name="T43" fmla="*/ 481 h 483"/>
                <a:gd name="T44" fmla="*/ 170 w 483"/>
                <a:gd name="T45" fmla="*/ 472 h 483"/>
                <a:gd name="T46" fmla="*/ 134 w 483"/>
                <a:gd name="T47" fmla="*/ 458 h 483"/>
                <a:gd name="T48" fmla="*/ 100 w 483"/>
                <a:gd name="T49" fmla="*/ 438 h 483"/>
                <a:gd name="T50" fmla="*/ 71 w 483"/>
                <a:gd name="T51" fmla="*/ 414 h 483"/>
                <a:gd name="T52" fmla="*/ 46 w 483"/>
                <a:gd name="T53" fmla="*/ 385 h 483"/>
                <a:gd name="T54" fmla="*/ 26 w 483"/>
                <a:gd name="T55" fmla="*/ 352 h 483"/>
                <a:gd name="T56" fmla="*/ 12 w 483"/>
                <a:gd name="T57" fmla="*/ 316 h 483"/>
                <a:gd name="T58" fmla="*/ 2 w 483"/>
                <a:gd name="T59" fmla="*/ 280 h 483"/>
                <a:gd name="T60" fmla="*/ 0 w 483"/>
                <a:gd name="T61" fmla="*/ 242 h 483"/>
                <a:gd name="T62" fmla="*/ 2 w 483"/>
                <a:gd name="T63" fmla="*/ 207 h 483"/>
                <a:gd name="T64" fmla="*/ 10 w 483"/>
                <a:gd name="T65" fmla="*/ 173 h 483"/>
                <a:gd name="T66" fmla="*/ 22 w 483"/>
                <a:gd name="T67" fmla="*/ 141 h 483"/>
                <a:gd name="T68" fmla="*/ 38 w 483"/>
                <a:gd name="T69" fmla="*/ 110 h 483"/>
                <a:gd name="T70" fmla="*/ 62 w 483"/>
                <a:gd name="T71" fmla="*/ 80 h 483"/>
                <a:gd name="T72" fmla="*/ 89 w 483"/>
                <a:gd name="T73" fmla="*/ 54 h 483"/>
                <a:gd name="T74" fmla="*/ 120 w 483"/>
                <a:gd name="T75" fmla="*/ 32 h 483"/>
                <a:gd name="T76" fmla="*/ 155 w 483"/>
                <a:gd name="T77" fmla="*/ 15 h 483"/>
                <a:gd name="T78" fmla="*/ 191 w 483"/>
                <a:gd name="T79" fmla="*/ 5 h 483"/>
                <a:gd name="T80" fmla="*/ 230 w 483"/>
                <a:gd name="T81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3" h="483">
                  <a:moveTo>
                    <a:pt x="230" y="0"/>
                  </a:moveTo>
                  <a:lnTo>
                    <a:pt x="267" y="1"/>
                  </a:lnTo>
                  <a:lnTo>
                    <a:pt x="306" y="9"/>
                  </a:lnTo>
                  <a:lnTo>
                    <a:pt x="341" y="21"/>
                  </a:lnTo>
                  <a:lnTo>
                    <a:pt x="374" y="40"/>
                  </a:lnTo>
                  <a:lnTo>
                    <a:pt x="406" y="64"/>
                  </a:lnTo>
                  <a:lnTo>
                    <a:pt x="432" y="91"/>
                  </a:lnTo>
                  <a:lnTo>
                    <a:pt x="453" y="123"/>
                  </a:lnTo>
                  <a:lnTo>
                    <a:pt x="469" y="159"/>
                  </a:lnTo>
                  <a:lnTo>
                    <a:pt x="479" y="197"/>
                  </a:lnTo>
                  <a:lnTo>
                    <a:pt x="483" y="234"/>
                  </a:lnTo>
                  <a:lnTo>
                    <a:pt x="482" y="273"/>
                  </a:lnTo>
                  <a:lnTo>
                    <a:pt x="473" y="311"/>
                  </a:lnTo>
                  <a:lnTo>
                    <a:pt x="459" y="346"/>
                  </a:lnTo>
                  <a:lnTo>
                    <a:pt x="440" y="379"/>
                  </a:lnTo>
                  <a:lnTo>
                    <a:pt x="417" y="409"/>
                  </a:lnTo>
                  <a:lnTo>
                    <a:pt x="388" y="433"/>
                  </a:lnTo>
                  <a:lnTo>
                    <a:pt x="357" y="455"/>
                  </a:lnTo>
                  <a:lnTo>
                    <a:pt x="322" y="470"/>
                  </a:lnTo>
                  <a:lnTo>
                    <a:pt x="285" y="480"/>
                  </a:lnTo>
                  <a:lnTo>
                    <a:pt x="246" y="483"/>
                  </a:lnTo>
                  <a:lnTo>
                    <a:pt x="208" y="481"/>
                  </a:lnTo>
                  <a:lnTo>
                    <a:pt x="170" y="472"/>
                  </a:lnTo>
                  <a:lnTo>
                    <a:pt x="134" y="458"/>
                  </a:lnTo>
                  <a:lnTo>
                    <a:pt x="100" y="438"/>
                  </a:lnTo>
                  <a:lnTo>
                    <a:pt x="71" y="414"/>
                  </a:lnTo>
                  <a:lnTo>
                    <a:pt x="46" y="385"/>
                  </a:lnTo>
                  <a:lnTo>
                    <a:pt x="26" y="352"/>
                  </a:lnTo>
                  <a:lnTo>
                    <a:pt x="12" y="316"/>
                  </a:lnTo>
                  <a:lnTo>
                    <a:pt x="2" y="280"/>
                  </a:lnTo>
                  <a:lnTo>
                    <a:pt x="0" y="242"/>
                  </a:lnTo>
                  <a:lnTo>
                    <a:pt x="2" y="207"/>
                  </a:lnTo>
                  <a:lnTo>
                    <a:pt x="10" y="173"/>
                  </a:lnTo>
                  <a:lnTo>
                    <a:pt x="22" y="141"/>
                  </a:lnTo>
                  <a:lnTo>
                    <a:pt x="38" y="110"/>
                  </a:lnTo>
                  <a:lnTo>
                    <a:pt x="62" y="80"/>
                  </a:lnTo>
                  <a:lnTo>
                    <a:pt x="89" y="54"/>
                  </a:lnTo>
                  <a:lnTo>
                    <a:pt x="120" y="32"/>
                  </a:lnTo>
                  <a:lnTo>
                    <a:pt x="155" y="15"/>
                  </a:lnTo>
                  <a:lnTo>
                    <a:pt x="191" y="5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2C116B5-E762-49CF-8697-069A7DB4F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8638" y="2898775"/>
              <a:ext cx="250825" cy="250825"/>
            </a:xfrm>
            <a:custGeom>
              <a:avLst/>
              <a:gdLst>
                <a:gd name="T0" fmla="*/ 398 w 791"/>
                <a:gd name="T1" fmla="*/ 0 h 793"/>
                <a:gd name="T2" fmla="*/ 444 w 791"/>
                <a:gd name="T3" fmla="*/ 3 h 793"/>
                <a:gd name="T4" fmla="*/ 489 w 791"/>
                <a:gd name="T5" fmla="*/ 11 h 793"/>
                <a:gd name="T6" fmla="*/ 533 w 791"/>
                <a:gd name="T7" fmla="*/ 25 h 793"/>
                <a:gd name="T8" fmla="*/ 575 w 791"/>
                <a:gd name="T9" fmla="*/ 43 h 793"/>
                <a:gd name="T10" fmla="*/ 615 w 791"/>
                <a:gd name="T11" fmla="*/ 66 h 793"/>
                <a:gd name="T12" fmla="*/ 652 w 791"/>
                <a:gd name="T13" fmla="*/ 93 h 793"/>
                <a:gd name="T14" fmla="*/ 686 w 791"/>
                <a:gd name="T15" fmla="*/ 125 h 793"/>
                <a:gd name="T16" fmla="*/ 716 w 791"/>
                <a:gd name="T17" fmla="*/ 162 h 793"/>
                <a:gd name="T18" fmla="*/ 741 w 791"/>
                <a:gd name="T19" fmla="*/ 201 h 793"/>
                <a:gd name="T20" fmla="*/ 761 w 791"/>
                <a:gd name="T21" fmla="*/ 242 h 793"/>
                <a:gd name="T22" fmla="*/ 776 w 791"/>
                <a:gd name="T23" fmla="*/ 286 h 793"/>
                <a:gd name="T24" fmla="*/ 786 w 791"/>
                <a:gd name="T25" fmla="*/ 331 h 793"/>
                <a:gd name="T26" fmla="*/ 791 w 791"/>
                <a:gd name="T27" fmla="*/ 376 h 793"/>
                <a:gd name="T28" fmla="*/ 791 w 791"/>
                <a:gd name="T29" fmla="*/ 422 h 793"/>
                <a:gd name="T30" fmla="*/ 786 w 791"/>
                <a:gd name="T31" fmla="*/ 468 h 793"/>
                <a:gd name="T32" fmla="*/ 774 w 791"/>
                <a:gd name="T33" fmla="*/ 513 h 793"/>
                <a:gd name="T34" fmla="*/ 758 w 791"/>
                <a:gd name="T35" fmla="*/ 558 h 793"/>
                <a:gd name="T36" fmla="*/ 733 w 791"/>
                <a:gd name="T37" fmla="*/ 602 h 793"/>
                <a:gd name="T38" fmla="*/ 705 w 791"/>
                <a:gd name="T39" fmla="*/ 643 h 793"/>
                <a:gd name="T40" fmla="*/ 670 w 791"/>
                <a:gd name="T41" fmla="*/ 681 h 793"/>
                <a:gd name="T42" fmla="*/ 631 w 791"/>
                <a:gd name="T43" fmla="*/ 713 h 793"/>
                <a:gd name="T44" fmla="*/ 590 w 791"/>
                <a:gd name="T45" fmla="*/ 741 h 793"/>
                <a:gd name="T46" fmla="*/ 544 w 791"/>
                <a:gd name="T47" fmla="*/ 763 h 793"/>
                <a:gd name="T48" fmla="*/ 497 w 791"/>
                <a:gd name="T49" fmla="*/ 779 h 793"/>
                <a:gd name="T50" fmla="*/ 447 w 791"/>
                <a:gd name="T51" fmla="*/ 789 h 793"/>
                <a:gd name="T52" fmla="*/ 396 w 791"/>
                <a:gd name="T53" fmla="*/ 793 h 793"/>
                <a:gd name="T54" fmla="*/ 346 w 791"/>
                <a:gd name="T55" fmla="*/ 789 h 793"/>
                <a:gd name="T56" fmla="*/ 299 w 791"/>
                <a:gd name="T57" fmla="*/ 780 h 793"/>
                <a:gd name="T58" fmla="*/ 253 w 791"/>
                <a:gd name="T59" fmla="*/ 766 h 793"/>
                <a:gd name="T60" fmla="*/ 208 w 791"/>
                <a:gd name="T61" fmla="*/ 746 h 793"/>
                <a:gd name="T62" fmla="*/ 164 w 791"/>
                <a:gd name="T63" fmla="*/ 718 h 793"/>
                <a:gd name="T64" fmla="*/ 124 w 791"/>
                <a:gd name="T65" fmla="*/ 686 h 793"/>
                <a:gd name="T66" fmla="*/ 89 w 791"/>
                <a:gd name="T67" fmla="*/ 648 h 793"/>
                <a:gd name="T68" fmla="*/ 61 w 791"/>
                <a:gd name="T69" fmla="*/ 607 h 793"/>
                <a:gd name="T70" fmla="*/ 36 w 791"/>
                <a:gd name="T71" fmla="*/ 563 h 793"/>
                <a:gd name="T72" fmla="*/ 17 w 791"/>
                <a:gd name="T73" fmla="*/ 516 h 793"/>
                <a:gd name="T74" fmla="*/ 5 w 791"/>
                <a:gd name="T75" fmla="*/ 467 h 793"/>
                <a:gd name="T76" fmla="*/ 0 w 791"/>
                <a:gd name="T77" fmla="*/ 416 h 793"/>
                <a:gd name="T78" fmla="*/ 0 w 791"/>
                <a:gd name="T79" fmla="*/ 365 h 793"/>
                <a:gd name="T80" fmla="*/ 7 w 791"/>
                <a:gd name="T81" fmla="*/ 313 h 793"/>
                <a:gd name="T82" fmla="*/ 21 w 791"/>
                <a:gd name="T83" fmla="*/ 265 h 793"/>
                <a:gd name="T84" fmla="*/ 41 w 791"/>
                <a:gd name="T85" fmla="*/ 219 h 793"/>
                <a:gd name="T86" fmla="*/ 66 w 791"/>
                <a:gd name="T87" fmla="*/ 175 h 793"/>
                <a:gd name="T88" fmla="*/ 97 w 791"/>
                <a:gd name="T89" fmla="*/ 135 h 793"/>
                <a:gd name="T90" fmla="*/ 132 w 791"/>
                <a:gd name="T91" fmla="*/ 100 h 793"/>
                <a:gd name="T92" fmla="*/ 172 w 791"/>
                <a:gd name="T93" fmla="*/ 68 h 793"/>
                <a:gd name="T94" fmla="*/ 215 w 791"/>
                <a:gd name="T95" fmla="*/ 43 h 793"/>
                <a:gd name="T96" fmla="*/ 261 w 791"/>
                <a:gd name="T97" fmla="*/ 22 h 793"/>
                <a:gd name="T98" fmla="*/ 306 w 791"/>
                <a:gd name="T99" fmla="*/ 10 h 793"/>
                <a:gd name="T100" fmla="*/ 352 w 791"/>
                <a:gd name="T101" fmla="*/ 2 h 793"/>
                <a:gd name="T102" fmla="*/ 398 w 791"/>
                <a:gd name="T103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1" h="793">
                  <a:moveTo>
                    <a:pt x="398" y="0"/>
                  </a:moveTo>
                  <a:lnTo>
                    <a:pt x="444" y="3"/>
                  </a:lnTo>
                  <a:lnTo>
                    <a:pt x="489" y="11"/>
                  </a:lnTo>
                  <a:lnTo>
                    <a:pt x="533" y="25"/>
                  </a:lnTo>
                  <a:lnTo>
                    <a:pt x="575" y="43"/>
                  </a:lnTo>
                  <a:lnTo>
                    <a:pt x="615" y="66"/>
                  </a:lnTo>
                  <a:lnTo>
                    <a:pt x="652" y="93"/>
                  </a:lnTo>
                  <a:lnTo>
                    <a:pt x="686" y="125"/>
                  </a:lnTo>
                  <a:lnTo>
                    <a:pt x="716" y="162"/>
                  </a:lnTo>
                  <a:lnTo>
                    <a:pt x="741" y="201"/>
                  </a:lnTo>
                  <a:lnTo>
                    <a:pt x="761" y="242"/>
                  </a:lnTo>
                  <a:lnTo>
                    <a:pt x="776" y="286"/>
                  </a:lnTo>
                  <a:lnTo>
                    <a:pt x="786" y="331"/>
                  </a:lnTo>
                  <a:lnTo>
                    <a:pt x="791" y="376"/>
                  </a:lnTo>
                  <a:lnTo>
                    <a:pt x="791" y="422"/>
                  </a:lnTo>
                  <a:lnTo>
                    <a:pt x="786" y="468"/>
                  </a:lnTo>
                  <a:lnTo>
                    <a:pt x="774" y="513"/>
                  </a:lnTo>
                  <a:lnTo>
                    <a:pt x="758" y="558"/>
                  </a:lnTo>
                  <a:lnTo>
                    <a:pt x="733" y="602"/>
                  </a:lnTo>
                  <a:lnTo>
                    <a:pt x="705" y="643"/>
                  </a:lnTo>
                  <a:lnTo>
                    <a:pt x="670" y="681"/>
                  </a:lnTo>
                  <a:lnTo>
                    <a:pt x="631" y="713"/>
                  </a:lnTo>
                  <a:lnTo>
                    <a:pt x="590" y="741"/>
                  </a:lnTo>
                  <a:lnTo>
                    <a:pt x="544" y="763"/>
                  </a:lnTo>
                  <a:lnTo>
                    <a:pt x="497" y="779"/>
                  </a:lnTo>
                  <a:lnTo>
                    <a:pt x="447" y="789"/>
                  </a:lnTo>
                  <a:lnTo>
                    <a:pt x="396" y="793"/>
                  </a:lnTo>
                  <a:lnTo>
                    <a:pt x="346" y="789"/>
                  </a:lnTo>
                  <a:lnTo>
                    <a:pt x="299" y="780"/>
                  </a:lnTo>
                  <a:lnTo>
                    <a:pt x="253" y="766"/>
                  </a:lnTo>
                  <a:lnTo>
                    <a:pt x="208" y="746"/>
                  </a:lnTo>
                  <a:lnTo>
                    <a:pt x="164" y="718"/>
                  </a:lnTo>
                  <a:lnTo>
                    <a:pt x="124" y="686"/>
                  </a:lnTo>
                  <a:lnTo>
                    <a:pt x="89" y="648"/>
                  </a:lnTo>
                  <a:lnTo>
                    <a:pt x="61" y="607"/>
                  </a:lnTo>
                  <a:lnTo>
                    <a:pt x="36" y="563"/>
                  </a:lnTo>
                  <a:lnTo>
                    <a:pt x="17" y="516"/>
                  </a:lnTo>
                  <a:lnTo>
                    <a:pt x="5" y="467"/>
                  </a:lnTo>
                  <a:lnTo>
                    <a:pt x="0" y="416"/>
                  </a:lnTo>
                  <a:lnTo>
                    <a:pt x="0" y="365"/>
                  </a:lnTo>
                  <a:lnTo>
                    <a:pt x="7" y="313"/>
                  </a:lnTo>
                  <a:lnTo>
                    <a:pt x="21" y="265"/>
                  </a:lnTo>
                  <a:lnTo>
                    <a:pt x="41" y="219"/>
                  </a:lnTo>
                  <a:lnTo>
                    <a:pt x="66" y="175"/>
                  </a:lnTo>
                  <a:lnTo>
                    <a:pt x="97" y="135"/>
                  </a:lnTo>
                  <a:lnTo>
                    <a:pt x="132" y="100"/>
                  </a:lnTo>
                  <a:lnTo>
                    <a:pt x="172" y="68"/>
                  </a:lnTo>
                  <a:lnTo>
                    <a:pt x="215" y="43"/>
                  </a:lnTo>
                  <a:lnTo>
                    <a:pt x="261" y="22"/>
                  </a:lnTo>
                  <a:lnTo>
                    <a:pt x="306" y="10"/>
                  </a:lnTo>
                  <a:lnTo>
                    <a:pt x="352" y="2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B6EADF9-7B8E-4402-B63C-E3377ADD4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8925" y="2797175"/>
              <a:ext cx="263525" cy="263525"/>
            </a:xfrm>
            <a:custGeom>
              <a:avLst/>
              <a:gdLst>
                <a:gd name="T0" fmla="*/ 436 w 828"/>
                <a:gd name="T1" fmla="*/ 0 h 829"/>
                <a:gd name="T2" fmla="*/ 487 w 828"/>
                <a:gd name="T3" fmla="*/ 7 h 829"/>
                <a:gd name="T4" fmla="*/ 536 w 828"/>
                <a:gd name="T5" fmla="*/ 19 h 829"/>
                <a:gd name="T6" fmla="*/ 584 w 828"/>
                <a:gd name="T7" fmla="*/ 37 h 829"/>
                <a:gd name="T8" fmla="*/ 629 w 828"/>
                <a:gd name="T9" fmla="*/ 60 h 829"/>
                <a:gd name="T10" fmla="*/ 671 w 828"/>
                <a:gd name="T11" fmla="*/ 89 h 829"/>
                <a:gd name="T12" fmla="*/ 708 w 828"/>
                <a:gd name="T13" fmla="*/ 124 h 829"/>
                <a:gd name="T14" fmla="*/ 743 w 828"/>
                <a:gd name="T15" fmla="*/ 162 h 829"/>
                <a:gd name="T16" fmla="*/ 772 w 828"/>
                <a:gd name="T17" fmla="*/ 206 h 829"/>
                <a:gd name="T18" fmla="*/ 794 w 828"/>
                <a:gd name="T19" fmla="*/ 252 h 829"/>
                <a:gd name="T20" fmla="*/ 812 w 828"/>
                <a:gd name="T21" fmla="*/ 301 h 829"/>
                <a:gd name="T22" fmla="*/ 823 w 828"/>
                <a:gd name="T23" fmla="*/ 350 h 829"/>
                <a:gd name="T24" fmla="*/ 828 w 828"/>
                <a:gd name="T25" fmla="*/ 402 h 829"/>
                <a:gd name="T26" fmla="*/ 825 w 828"/>
                <a:gd name="T27" fmla="*/ 453 h 829"/>
                <a:gd name="T28" fmla="*/ 818 w 828"/>
                <a:gd name="T29" fmla="*/ 504 h 829"/>
                <a:gd name="T30" fmla="*/ 804 w 828"/>
                <a:gd name="T31" fmla="*/ 553 h 829"/>
                <a:gd name="T32" fmla="*/ 784 w 828"/>
                <a:gd name="T33" fmla="*/ 601 h 829"/>
                <a:gd name="T34" fmla="*/ 758 w 828"/>
                <a:gd name="T35" fmla="*/ 644 h 829"/>
                <a:gd name="T36" fmla="*/ 727 w 828"/>
                <a:gd name="T37" fmla="*/ 685 h 829"/>
                <a:gd name="T38" fmla="*/ 691 w 828"/>
                <a:gd name="T39" fmla="*/ 722 h 829"/>
                <a:gd name="T40" fmla="*/ 652 w 828"/>
                <a:gd name="T41" fmla="*/ 753 h 829"/>
                <a:gd name="T42" fmla="*/ 609 w 828"/>
                <a:gd name="T43" fmla="*/ 779 h 829"/>
                <a:gd name="T44" fmla="*/ 563 w 828"/>
                <a:gd name="T45" fmla="*/ 800 h 829"/>
                <a:gd name="T46" fmla="*/ 515 w 828"/>
                <a:gd name="T47" fmla="*/ 816 h 829"/>
                <a:gd name="T48" fmla="*/ 465 w 828"/>
                <a:gd name="T49" fmla="*/ 825 h 829"/>
                <a:gd name="T50" fmla="*/ 413 w 828"/>
                <a:gd name="T51" fmla="*/ 829 h 829"/>
                <a:gd name="T52" fmla="*/ 363 w 828"/>
                <a:gd name="T53" fmla="*/ 825 h 829"/>
                <a:gd name="T54" fmla="*/ 314 w 828"/>
                <a:gd name="T55" fmla="*/ 816 h 829"/>
                <a:gd name="T56" fmla="*/ 265 w 828"/>
                <a:gd name="T57" fmla="*/ 801 h 829"/>
                <a:gd name="T58" fmla="*/ 219 w 828"/>
                <a:gd name="T59" fmla="*/ 780 h 829"/>
                <a:gd name="T60" fmla="*/ 177 w 828"/>
                <a:gd name="T61" fmla="*/ 754 h 829"/>
                <a:gd name="T62" fmla="*/ 137 w 828"/>
                <a:gd name="T63" fmla="*/ 722 h 829"/>
                <a:gd name="T64" fmla="*/ 101 w 828"/>
                <a:gd name="T65" fmla="*/ 684 h 829"/>
                <a:gd name="T66" fmla="*/ 69 w 828"/>
                <a:gd name="T67" fmla="*/ 643 h 829"/>
                <a:gd name="T68" fmla="*/ 43 w 828"/>
                <a:gd name="T69" fmla="*/ 600 h 829"/>
                <a:gd name="T70" fmla="*/ 23 w 828"/>
                <a:gd name="T71" fmla="*/ 552 h 829"/>
                <a:gd name="T72" fmla="*/ 10 w 828"/>
                <a:gd name="T73" fmla="*/ 504 h 829"/>
                <a:gd name="T74" fmla="*/ 2 w 828"/>
                <a:gd name="T75" fmla="*/ 453 h 829"/>
                <a:gd name="T76" fmla="*/ 0 w 828"/>
                <a:gd name="T77" fmla="*/ 402 h 829"/>
                <a:gd name="T78" fmla="*/ 5 w 828"/>
                <a:gd name="T79" fmla="*/ 350 h 829"/>
                <a:gd name="T80" fmla="*/ 15 w 828"/>
                <a:gd name="T81" fmla="*/ 299 h 829"/>
                <a:gd name="T82" fmla="*/ 32 w 828"/>
                <a:gd name="T83" fmla="*/ 252 h 829"/>
                <a:gd name="T84" fmla="*/ 54 w 828"/>
                <a:gd name="T85" fmla="*/ 207 h 829"/>
                <a:gd name="T86" fmla="*/ 83 w 828"/>
                <a:gd name="T87" fmla="*/ 165 h 829"/>
                <a:gd name="T88" fmla="*/ 116 w 828"/>
                <a:gd name="T89" fmla="*/ 128 h 829"/>
                <a:gd name="T90" fmla="*/ 153 w 828"/>
                <a:gd name="T91" fmla="*/ 93 h 829"/>
                <a:gd name="T92" fmla="*/ 193 w 828"/>
                <a:gd name="T93" fmla="*/ 64 h 829"/>
                <a:gd name="T94" fmla="*/ 238 w 828"/>
                <a:gd name="T95" fmla="*/ 39 h 829"/>
                <a:gd name="T96" fmla="*/ 284 w 828"/>
                <a:gd name="T97" fmla="*/ 20 h 829"/>
                <a:gd name="T98" fmla="*/ 333 w 828"/>
                <a:gd name="T99" fmla="*/ 8 h 829"/>
                <a:gd name="T100" fmla="*/ 385 w 828"/>
                <a:gd name="T101" fmla="*/ 0 h 829"/>
                <a:gd name="T102" fmla="*/ 436 w 828"/>
                <a:gd name="T103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8" h="829">
                  <a:moveTo>
                    <a:pt x="436" y="0"/>
                  </a:moveTo>
                  <a:lnTo>
                    <a:pt x="487" y="7"/>
                  </a:lnTo>
                  <a:lnTo>
                    <a:pt x="536" y="19"/>
                  </a:lnTo>
                  <a:lnTo>
                    <a:pt x="584" y="37"/>
                  </a:lnTo>
                  <a:lnTo>
                    <a:pt x="629" y="60"/>
                  </a:lnTo>
                  <a:lnTo>
                    <a:pt x="671" y="89"/>
                  </a:lnTo>
                  <a:lnTo>
                    <a:pt x="708" y="124"/>
                  </a:lnTo>
                  <a:lnTo>
                    <a:pt x="743" y="162"/>
                  </a:lnTo>
                  <a:lnTo>
                    <a:pt x="772" y="206"/>
                  </a:lnTo>
                  <a:lnTo>
                    <a:pt x="794" y="252"/>
                  </a:lnTo>
                  <a:lnTo>
                    <a:pt x="812" y="301"/>
                  </a:lnTo>
                  <a:lnTo>
                    <a:pt x="823" y="350"/>
                  </a:lnTo>
                  <a:lnTo>
                    <a:pt x="828" y="402"/>
                  </a:lnTo>
                  <a:lnTo>
                    <a:pt x="825" y="453"/>
                  </a:lnTo>
                  <a:lnTo>
                    <a:pt x="818" y="504"/>
                  </a:lnTo>
                  <a:lnTo>
                    <a:pt x="804" y="553"/>
                  </a:lnTo>
                  <a:lnTo>
                    <a:pt x="784" y="601"/>
                  </a:lnTo>
                  <a:lnTo>
                    <a:pt x="758" y="644"/>
                  </a:lnTo>
                  <a:lnTo>
                    <a:pt x="727" y="685"/>
                  </a:lnTo>
                  <a:lnTo>
                    <a:pt x="691" y="722"/>
                  </a:lnTo>
                  <a:lnTo>
                    <a:pt x="652" y="753"/>
                  </a:lnTo>
                  <a:lnTo>
                    <a:pt x="609" y="779"/>
                  </a:lnTo>
                  <a:lnTo>
                    <a:pt x="563" y="800"/>
                  </a:lnTo>
                  <a:lnTo>
                    <a:pt x="515" y="816"/>
                  </a:lnTo>
                  <a:lnTo>
                    <a:pt x="465" y="825"/>
                  </a:lnTo>
                  <a:lnTo>
                    <a:pt x="413" y="829"/>
                  </a:lnTo>
                  <a:lnTo>
                    <a:pt x="363" y="825"/>
                  </a:lnTo>
                  <a:lnTo>
                    <a:pt x="314" y="816"/>
                  </a:lnTo>
                  <a:lnTo>
                    <a:pt x="265" y="801"/>
                  </a:lnTo>
                  <a:lnTo>
                    <a:pt x="219" y="780"/>
                  </a:lnTo>
                  <a:lnTo>
                    <a:pt x="177" y="754"/>
                  </a:lnTo>
                  <a:lnTo>
                    <a:pt x="137" y="722"/>
                  </a:lnTo>
                  <a:lnTo>
                    <a:pt x="101" y="684"/>
                  </a:lnTo>
                  <a:lnTo>
                    <a:pt x="69" y="643"/>
                  </a:lnTo>
                  <a:lnTo>
                    <a:pt x="43" y="600"/>
                  </a:lnTo>
                  <a:lnTo>
                    <a:pt x="23" y="552"/>
                  </a:lnTo>
                  <a:lnTo>
                    <a:pt x="10" y="504"/>
                  </a:lnTo>
                  <a:lnTo>
                    <a:pt x="2" y="453"/>
                  </a:lnTo>
                  <a:lnTo>
                    <a:pt x="0" y="402"/>
                  </a:lnTo>
                  <a:lnTo>
                    <a:pt x="5" y="350"/>
                  </a:lnTo>
                  <a:lnTo>
                    <a:pt x="15" y="299"/>
                  </a:lnTo>
                  <a:lnTo>
                    <a:pt x="32" y="252"/>
                  </a:lnTo>
                  <a:lnTo>
                    <a:pt x="54" y="207"/>
                  </a:lnTo>
                  <a:lnTo>
                    <a:pt x="83" y="165"/>
                  </a:lnTo>
                  <a:lnTo>
                    <a:pt x="116" y="128"/>
                  </a:lnTo>
                  <a:lnTo>
                    <a:pt x="153" y="93"/>
                  </a:lnTo>
                  <a:lnTo>
                    <a:pt x="193" y="64"/>
                  </a:lnTo>
                  <a:lnTo>
                    <a:pt x="238" y="39"/>
                  </a:lnTo>
                  <a:lnTo>
                    <a:pt x="284" y="20"/>
                  </a:lnTo>
                  <a:lnTo>
                    <a:pt x="333" y="8"/>
                  </a:lnTo>
                  <a:lnTo>
                    <a:pt x="385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B888D60-4E4A-46E3-8C33-BC9BA4A21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25" y="3522663"/>
              <a:ext cx="288925" cy="573088"/>
            </a:xfrm>
            <a:custGeom>
              <a:avLst/>
              <a:gdLst>
                <a:gd name="T0" fmla="*/ 494 w 911"/>
                <a:gd name="T1" fmla="*/ 2 h 1808"/>
                <a:gd name="T2" fmla="*/ 562 w 911"/>
                <a:gd name="T3" fmla="*/ 25 h 1808"/>
                <a:gd name="T4" fmla="*/ 607 w 911"/>
                <a:gd name="T5" fmla="*/ 48 h 1808"/>
                <a:gd name="T6" fmla="*/ 677 w 911"/>
                <a:gd name="T7" fmla="*/ 101 h 1808"/>
                <a:gd name="T8" fmla="*/ 765 w 911"/>
                <a:gd name="T9" fmla="*/ 190 h 1808"/>
                <a:gd name="T10" fmla="*/ 835 w 911"/>
                <a:gd name="T11" fmla="*/ 295 h 1808"/>
                <a:gd name="T12" fmla="*/ 885 w 911"/>
                <a:gd name="T13" fmla="*/ 415 h 1808"/>
                <a:gd name="T14" fmla="*/ 906 w 911"/>
                <a:gd name="T15" fmla="*/ 514 h 1808"/>
                <a:gd name="T16" fmla="*/ 911 w 911"/>
                <a:gd name="T17" fmla="*/ 629 h 1808"/>
                <a:gd name="T18" fmla="*/ 898 w 911"/>
                <a:gd name="T19" fmla="*/ 669 h 1808"/>
                <a:gd name="T20" fmla="*/ 865 w 911"/>
                <a:gd name="T21" fmla="*/ 695 h 1808"/>
                <a:gd name="T22" fmla="*/ 821 w 911"/>
                <a:gd name="T23" fmla="*/ 697 h 1808"/>
                <a:gd name="T24" fmla="*/ 785 w 911"/>
                <a:gd name="T25" fmla="*/ 675 h 1808"/>
                <a:gd name="T26" fmla="*/ 768 w 911"/>
                <a:gd name="T27" fmla="*/ 635 h 1808"/>
                <a:gd name="T28" fmla="*/ 753 w 911"/>
                <a:gd name="T29" fmla="*/ 542 h 1808"/>
                <a:gd name="T30" fmla="*/ 721 w 911"/>
                <a:gd name="T31" fmla="*/ 452 h 1808"/>
                <a:gd name="T32" fmla="*/ 698 w 911"/>
                <a:gd name="T33" fmla="*/ 484 h 1808"/>
                <a:gd name="T34" fmla="*/ 861 w 911"/>
                <a:gd name="T35" fmla="*/ 1147 h 1808"/>
                <a:gd name="T36" fmla="*/ 850 w 911"/>
                <a:gd name="T37" fmla="*/ 1172 h 1808"/>
                <a:gd name="T38" fmla="*/ 827 w 911"/>
                <a:gd name="T39" fmla="*/ 1187 h 1808"/>
                <a:gd name="T40" fmla="*/ 684 w 911"/>
                <a:gd name="T41" fmla="*/ 1189 h 1808"/>
                <a:gd name="T42" fmla="*/ 649 w 911"/>
                <a:gd name="T43" fmla="*/ 1750 h 1808"/>
                <a:gd name="T44" fmla="*/ 628 w 911"/>
                <a:gd name="T45" fmla="*/ 1785 h 1808"/>
                <a:gd name="T46" fmla="*/ 592 w 911"/>
                <a:gd name="T47" fmla="*/ 1806 h 1808"/>
                <a:gd name="T48" fmla="*/ 548 w 911"/>
                <a:gd name="T49" fmla="*/ 1806 h 1808"/>
                <a:gd name="T50" fmla="*/ 512 w 911"/>
                <a:gd name="T51" fmla="*/ 1785 h 1808"/>
                <a:gd name="T52" fmla="*/ 490 w 911"/>
                <a:gd name="T53" fmla="*/ 1750 h 1808"/>
                <a:gd name="T54" fmla="*/ 461 w 911"/>
                <a:gd name="T55" fmla="*/ 1189 h 1808"/>
                <a:gd name="T56" fmla="*/ 423 w 911"/>
                <a:gd name="T57" fmla="*/ 1729 h 1808"/>
                <a:gd name="T58" fmla="*/ 410 w 911"/>
                <a:gd name="T59" fmla="*/ 1768 h 1808"/>
                <a:gd name="T60" fmla="*/ 380 w 911"/>
                <a:gd name="T61" fmla="*/ 1797 h 1808"/>
                <a:gd name="T62" fmla="*/ 339 w 911"/>
                <a:gd name="T63" fmla="*/ 1808 h 1808"/>
                <a:gd name="T64" fmla="*/ 298 w 911"/>
                <a:gd name="T65" fmla="*/ 1797 h 1808"/>
                <a:gd name="T66" fmla="*/ 268 w 911"/>
                <a:gd name="T67" fmla="*/ 1768 h 1808"/>
                <a:gd name="T68" fmla="*/ 256 w 911"/>
                <a:gd name="T69" fmla="*/ 1729 h 1808"/>
                <a:gd name="T70" fmla="*/ 97 w 911"/>
                <a:gd name="T71" fmla="*/ 1189 h 1808"/>
                <a:gd name="T72" fmla="*/ 68 w 911"/>
                <a:gd name="T73" fmla="*/ 1184 h 1808"/>
                <a:gd name="T74" fmla="*/ 54 w 911"/>
                <a:gd name="T75" fmla="*/ 1171 h 1808"/>
                <a:gd name="T76" fmla="*/ 51 w 911"/>
                <a:gd name="T77" fmla="*/ 1153 h 1808"/>
                <a:gd name="T78" fmla="*/ 55 w 911"/>
                <a:gd name="T79" fmla="*/ 1132 h 1808"/>
                <a:gd name="T80" fmla="*/ 216 w 911"/>
                <a:gd name="T81" fmla="*/ 408 h 1808"/>
                <a:gd name="T82" fmla="*/ 173 w 911"/>
                <a:gd name="T83" fmla="*/ 496 h 1808"/>
                <a:gd name="T84" fmla="*/ 151 w 911"/>
                <a:gd name="T85" fmla="*/ 588 h 1808"/>
                <a:gd name="T86" fmla="*/ 139 w 911"/>
                <a:gd name="T87" fmla="*/ 656 h 1808"/>
                <a:gd name="T88" fmla="*/ 111 w 911"/>
                <a:gd name="T89" fmla="*/ 689 h 1808"/>
                <a:gd name="T90" fmla="*/ 70 w 911"/>
                <a:gd name="T91" fmla="*/ 700 h 1808"/>
                <a:gd name="T92" fmla="*/ 29 w 911"/>
                <a:gd name="T93" fmla="*/ 685 h 1808"/>
                <a:gd name="T94" fmla="*/ 4 w 911"/>
                <a:gd name="T95" fmla="*/ 650 h 1808"/>
                <a:gd name="T96" fmla="*/ 2 w 911"/>
                <a:gd name="T97" fmla="*/ 573 h 1808"/>
                <a:gd name="T98" fmla="*/ 15 w 911"/>
                <a:gd name="T99" fmla="*/ 461 h 1808"/>
                <a:gd name="T100" fmla="*/ 49 w 911"/>
                <a:gd name="T101" fmla="*/ 354 h 1808"/>
                <a:gd name="T102" fmla="*/ 102 w 911"/>
                <a:gd name="T103" fmla="*/ 253 h 1808"/>
                <a:gd name="T104" fmla="*/ 168 w 911"/>
                <a:gd name="T105" fmla="*/ 164 h 1808"/>
                <a:gd name="T106" fmla="*/ 247 w 911"/>
                <a:gd name="T107" fmla="*/ 91 h 1808"/>
                <a:gd name="T108" fmla="*/ 303 w 911"/>
                <a:gd name="T109" fmla="*/ 50 h 1808"/>
                <a:gd name="T110" fmla="*/ 353 w 911"/>
                <a:gd name="T111" fmla="*/ 24 h 1808"/>
                <a:gd name="T112" fmla="*/ 421 w 911"/>
                <a:gd name="T113" fmla="*/ 2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1" h="1808">
                  <a:moveTo>
                    <a:pt x="457" y="0"/>
                  </a:moveTo>
                  <a:lnTo>
                    <a:pt x="494" y="2"/>
                  </a:lnTo>
                  <a:lnTo>
                    <a:pt x="528" y="11"/>
                  </a:lnTo>
                  <a:lnTo>
                    <a:pt x="562" y="25"/>
                  </a:lnTo>
                  <a:lnTo>
                    <a:pt x="584" y="35"/>
                  </a:lnTo>
                  <a:lnTo>
                    <a:pt x="607" y="48"/>
                  </a:lnTo>
                  <a:lnTo>
                    <a:pt x="627" y="62"/>
                  </a:lnTo>
                  <a:lnTo>
                    <a:pt x="677" y="101"/>
                  </a:lnTo>
                  <a:lnTo>
                    <a:pt x="723" y="143"/>
                  </a:lnTo>
                  <a:lnTo>
                    <a:pt x="765" y="190"/>
                  </a:lnTo>
                  <a:lnTo>
                    <a:pt x="802" y="242"/>
                  </a:lnTo>
                  <a:lnTo>
                    <a:pt x="835" y="295"/>
                  </a:lnTo>
                  <a:lnTo>
                    <a:pt x="862" y="354"/>
                  </a:lnTo>
                  <a:lnTo>
                    <a:pt x="885" y="415"/>
                  </a:lnTo>
                  <a:lnTo>
                    <a:pt x="897" y="463"/>
                  </a:lnTo>
                  <a:lnTo>
                    <a:pt x="906" y="514"/>
                  </a:lnTo>
                  <a:lnTo>
                    <a:pt x="911" y="564"/>
                  </a:lnTo>
                  <a:lnTo>
                    <a:pt x="911" y="629"/>
                  </a:lnTo>
                  <a:lnTo>
                    <a:pt x="907" y="650"/>
                  </a:lnTo>
                  <a:lnTo>
                    <a:pt x="898" y="669"/>
                  </a:lnTo>
                  <a:lnTo>
                    <a:pt x="883" y="684"/>
                  </a:lnTo>
                  <a:lnTo>
                    <a:pt x="865" y="695"/>
                  </a:lnTo>
                  <a:lnTo>
                    <a:pt x="843" y="700"/>
                  </a:lnTo>
                  <a:lnTo>
                    <a:pt x="821" y="697"/>
                  </a:lnTo>
                  <a:lnTo>
                    <a:pt x="801" y="689"/>
                  </a:lnTo>
                  <a:lnTo>
                    <a:pt x="785" y="675"/>
                  </a:lnTo>
                  <a:lnTo>
                    <a:pt x="774" y="656"/>
                  </a:lnTo>
                  <a:lnTo>
                    <a:pt x="768" y="635"/>
                  </a:lnTo>
                  <a:lnTo>
                    <a:pt x="761" y="588"/>
                  </a:lnTo>
                  <a:lnTo>
                    <a:pt x="753" y="542"/>
                  </a:lnTo>
                  <a:lnTo>
                    <a:pt x="739" y="496"/>
                  </a:lnTo>
                  <a:lnTo>
                    <a:pt x="721" y="452"/>
                  </a:lnTo>
                  <a:lnTo>
                    <a:pt x="698" y="411"/>
                  </a:lnTo>
                  <a:lnTo>
                    <a:pt x="698" y="484"/>
                  </a:lnTo>
                  <a:lnTo>
                    <a:pt x="860" y="1132"/>
                  </a:lnTo>
                  <a:lnTo>
                    <a:pt x="861" y="1147"/>
                  </a:lnTo>
                  <a:lnTo>
                    <a:pt x="857" y="1159"/>
                  </a:lnTo>
                  <a:lnTo>
                    <a:pt x="850" y="1172"/>
                  </a:lnTo>
                  <a:lnTo>
                    <a:pt x="840" y="1181"/>
                  </a:lnTo>
                  <a:lnTo>
                    <a:pt x="827" y="1187"/>
                  </a:lnTo>
                  <a:lnTo>
                    <a:pt x="814" y="1189"/>
                  </a:lnTo>
                  <a:lnTo>
                    <a:pt x="684" y="1189"/>
                  </a:lnTo>
                  <a:lnTo>
                    <a:pt x="654" y="1729"/>
                  </a:lnTo>
                  <a:lnTo>
                    <a:pt x="649" y="1750"/>
                  </a:lnTo>
                  <a:lnTo>
                    <a:pt x="640" y="1768"/>
                  </a:lnTo>
                  <a:lnTo>
                    <a:pt x="628" y="1785"/>
                  </a:lnTo>
                  <a:lnTo>
                    <a:pt x="611" y="1797"/>
                  </a:lnTo>
                  <a:lnTo>
                    <a:pt x="592" y="1806"/>
                  </a:lnTo>
                  <a:lnTo>
                    <a:pt x="569" y="1808"/>
                  </a:lnTo>
                  <a:lnTo>
                    <a:pt x="548" y="1806"/>
                  </a:lnTo>
                  <a:lnTo>
                    <a:pt x="530" y="1797"/>
                  </a:lnTo>
                  <a:lnTo>
                    <a:pt x="512" y="1785"/>
                  </a:lnTo>
                  <a:lnTo>
                    <a:pt x="499" y="1768"/>
                  </a:lnTo>
                  <a:lnTo>
                    <a:pt x="490" y="1750"/>
                  </a:lnTo>
                  <a:lnTo>
                    <a:pt x="486" y="1729"/>
                  </a:lnTo>
                  <a:lnTo>
                    <a:pt x="461" y="1189"/>
                  </a:lnTo>
                  <a:lnTo>
                    <a:pt x="452" y="1189"/>
                  </a:lnTo>
                  <a:lnTo>
                    <a:pt x="423" y="1729"/>
                  </a:lnTo>
                  <a:lnTo>
                    <a:pt x="419" y="1750"/>
                  </a:lnTo>
                  <a:lnTo>
                    <a:pt x="410" y="1768"/>
                  </a:lnTo>
                  <a:lnTo>
                    <a:pt x="396" y="1785"/>
                  </a:lnTo>
                  <a:lnTo>
                    <a:pt x="380" y="1797"/>
                  </a:lnTo>
                  <a:lnTo>
                    <a:pt x="360" y="1806"/>
                  </a:lnTo>
                  <a:lnTo>
                    <a:pt x="339" y="1808"/>
                  </a:lnTo>
                  <a:lnTo>
                    <a:pt x="318" y="1806"/>
                  </a:lnTo>
                  <a:lnTo>
                    <a:pt x="298" y="1797"/>
                  </a:lnTo>
                  <a:lnTo>
                    <a:pt x="282" y="1785"/>
                  </a:lnTo>
                  <a:lnTo>
                    <a:pt x="268" y="1768"/>
                  </a:lnTo>
                  <a:lnTo>
                    <a:pt x="259" y="1750"/>
                  </a:lnTo>
                  <a:lnTo>
                    <a:pt x="256" y="1729"/>
                  </a:lnTo>
                  <a:lnTo>
                    <a:pt x="231" y="1189"/>
                  </a:lnTo>
                  <a:lnTo>
                    <a:pt x="97" y="1189"/>
                  </a:lnTo>
                  <a:lnTo>
                    <a:pt x="80" y="1188"/>
                  </a:lnTo>
                  <a:lnTo>
                    <a:pt x="68" y="1184"/>
                  </a:lnTo>
                  <a:lnTo>
                    <a:pt x="59" y="1178"/>
                  </a:lnTo>
                  <a:lnTo>
                    <a:pt x="54" y="1171"/>
                  </a:lnTo>
                  <a:lnTo>
                    <a:pt x="51" y="1162"/>
                  </a:lnTo>
                  <a:lnTo>
                    <a:pt x="51" y="1153"/>
                  </a:lnTo>
                  <a:lnTo>
                    <a:pt x="53" y="1143"/>
                  </a:lnTo>
                  <a:lnTo>
                    <a:pt x="55" y="1132"/>
                  </a:lnTo>
                  <a:lnTo>
                    <a:pt x="216" y="487"/>
                  </a:lnTo>
                  <a:lnTo>
                    <a:pt x="216" y="408"/>
                  </a:lnTo>
                  <a:lnTo>
                    <a:pt x="192" y="451"/>
                  </a:lnTo>
                  <a:lnTo>
                    <a:pt x="173" y="496"/>
                  </a:lnTo>
                  <a:lnTo>
                    <a:pt x="160" y="540"/>
                  </a:lnTo>
                  <a:lnTo>
                    <a:pt x="151" y="588"/>
                  </a:lnTo>
                  <a:lnTo>
                    <a:pt x="144" y="635"/>
                  </a:lnTo>
                  <a:lnTo>
                    <a:pt x="139" y="656"/>
                  </a:lnTo>
                  <a:lnTo>
                    <a:pt x="127" y="675"/>
                  </a:lnTo>
                  <a:lnTo>
                    <a:pt x="111" y="689"/>
                  </a:lnTo>
                  <a:lnTo>
                    <a:pt x="91" y="697"/>
                  </a:lnTo>
                  <a:lnTo>
                    <a:pt x="70" y="700"/>
                  </a:lnTo>
                  <a:lnTo>
                    <a:pt x="48" y="695"/>
                  </a:lnTo>
                  <a:lnTo>
                    <a:pt x="29" y="685"/>
                  </a:lnTo>
                  <a:lnTo>
                    <a:pt x="14" y="669"/>
                  </a:lnTo>
                  <a:lnTo>
                    <a:pt x="4" y="650"/>
                  </a:lnTo>
                  <a:lnTo>
                    <a:pt x="0" y="629"/>
                  </a:lnTo>
                  <a:lnTo>
                    <a:pt x="2" y="573"/>
                  </a:lnTo>
                  <a:lnTo>
                    <a:pt x="7" y="517"/>
                  </a:lnTo>
                  <a:lnTo>
                    <a:pt x="15" y="461"/>
                  </a:lnTo>
                  <a:lnTo>
                    <a:pt x="30" y="406"/>
                  </a:lnTo>
                  <a:lnTo>
                    <a:pt x="49" y="354"/>
                  </a:lnTo>
                  <a:lnTo>
                    <a:pt x="74" y="301"/>
                  </a:lnTo>
                  <a:lnTo>
                    <a:pt x="102" y="253"/>
                  </a:lnTo>
                  <a:lnTo>
                    <a:pt x="135" y="207"/>
                  </a:lnTo>
                  <a:lnTo>
                    <a:pt x="168" y="164"/>
                  </a:lnTo>
                  <a:lnTo>
                    <a:pt x="207" y="126"/>
                  </a:lnTo>
                  <a:lnTo>
                    <a:pt x="247" y="91"/>
                  </a:lnTo>
                  <a:lnTo>
                    <a:pt x="274" y="70"/>
                  </a:lnTo>
                  <a:lnTo>
                    <a:pt x="303" y="50"/>
                  </a:lnTo>
                  <a:lnTo>
                    <a:pt x="327" y="35"/>
                  </a:lnTo>
                  <a:lnTo>
                    <a:pt x="353" y="24"/>
                  </a:lnTo>
                  <a:lnTo>
                    <a:pt x="386" y="10"/>
                  </a:lnTo>
                  <a:lnTo>
                    <a:pt x="421" y="2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E0CA5EA-CEED-4201-95A2-F6AD7693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9563" y="3074988"/>
              <a:ext cx="392113" cy="1020763"/>
            </a:xfrm>
            <a:custGeom>
              <a:avLst/>
              <a:gdLst>
                <a:gd name="T0" fmla="*/ 568 w 1233"/>
                <a:gd name="T1" fmla="*/ 9 h 3214"/>
                <a:gd name="T2" fmla="*/ 706 w 1233"/>
                <a:gd name="T3" fmla="*/ 63 h 3214"/>
                <a:gd name="T4" fmla="*/ 826 w 1233"/>
                <a:gd name="T5" fmla="*/ 146 h 3214"/>
                <a:gd name="T6" fmla="*/ 975 w 1233"/>
                <a:gd name="T7" fmla="*/ 298 h 3214"/>
                <a:gd name="T8" fmla="*/ 1107 w 1233"/>
                <a:gd name="T9" fmla="*/ 501 h 3214"/>
                <a:gd name="T10" fmla="*/ 1185 w 1233"/>
                <a:gd name="T11" fmla="*/ 675 h 3214"/>
                <a:gd name="T12" fmla="*/ 1233 w 1233"/>
                <a:gd name="T13" fmla="*/ 836 h 3214"/>
                <a:gd name="T14" fmla="*/ 1105 w 1233"/>
                <a:gd name="T15" fmla="*/ 873 h 3214"/>
                <a:gd name="T16" fmla="*/ 1011 w 1233"/>
                <a:gd name="T17" fmla="*/ 946 h 3214"/>
                <a:gd name="T18" fmla="*/ 948 w 1233"/>
                <a:gd name="T19" fmla="*/ 934 h 3214"/>
                <a:gd name="T20" fmla="*/ 891 w 1233"/>
                <a:gd name="T21" fmla="*/ 1471 h 3214"/>
                <a:gd name="T22" fmla="*/ 853 w 1233"/>
                <a:gd name="T23" fmla="*/ 1601 h 3214"/>
                <a:gd name="T24" fmla="*/ 770 w 1233"/>
                <a:gd name="T25" fmla="*/ 1773 h 3214"/>
                <a:gd name="T26" fmla="*/ 734 w 1233"/>
                <a:gd name="T27" fmla="*/ 1967 h 3214"/>
                <a:gd name="T28" fmla="*/ 744 w 1233"/>
                <a:gd name="T29" fmla="*/ 2093 h 3214"/>
                <a:gd name="T30" fmla="*/ 797 w 1233"/>
                <a:gd name="T31" fmla="*/ 2160 h 3214"/>
                <a:gd name="T32" fmla="*/ 843 w 1233"/>
                <a:gd name="T33" fmla="*/ 2333 h 3214"/>
                <a:gd name="T34" fmla="*/ 787 w 1233"/>
                <a:gd name="T35" fmla="*/ 2580 h 3214"/>
                <a:gd name="T36" fmla="*/ 789 w 1233"/>
                <a:gd name="T37" fmla="*/ 2606 h 3214"/>
                <a:gd name="T38" fmla="*/ 812 w 1233"/>
                <a:gd name="T39" fmla="*/ 2629 h 3214"/>
                <a:gd name="T40" fmla="*/ 801 w 1233"/>
                <a:gd name="T41" fmla="*/ 3108 h 3214"/>
                <a:gd name="T42" fmla="*/ 750 w 1233"/>
                <a:gd name="T43" fmla="*/ 3184 h 3214"/>
                <a:gd name="T44" fmla="*/ 663 w 1233"/>
                <a:gd name="T45" fmla="*/ 3214 h 3214"/>
                <a:gd name="T46" fmla="*/ 576 w 1233"/>
                <a:gd name="T47" fmla="*/ 3182 h 3214"/>
                <a:gd name="T48" fmla="*/ 525 w 1233"/>
                <a:gd name="T49" fmla="*/ 3106 h 3214"/>
                <a:gd name="T50" fmla="*/ 425 w 1233"/>
                <a:gd name="T51" fmla="*/ 3077 h 3214"/>
                <a:gd name="T52" fmla="*/ 391 w 1233"/>
                <a:gd name="T53" fmla="*/ 3163 h 3214"/>
                <a:gd name="T54" fmla="*/ 314 w 1233"/>
                <a:gd name="T55" fmla="*/ 3210 h 3214"/>
                <a:gd name="T56" fmla="*/ 221 w 1233"/>
                <a:gd name="T57" fmla="*/ 3199 h 3214"/>
                <a:gd name="T58" fmla="*/ 156 w 1233"/>
                <a:gd name="T59" fmla="*/ 3136 h 3214"/>
                <a:gd name="T60" fmla="*/ 113 w 1233"/>
                <a:gd name="T61" fmla="*/ 2465 h 3214"/>
                <a:gd name="T62" fmla="*/ 338 w 1233"/>
                <a:gd name="T63" fmla="*/ 2213 h 3214"/>
                <a:gd name="T64" fmla="*/ 389 w 1233"/>
                <a:gd name="T65" fmla="*/ 2189 h 3214"/>
                <a:gd name="T66" fmla="*/ 411 w 1233"/>
                <a:gd name="T67" fmla="*/ 2144 h 3214"/>
                <a:gd name="T68" fmla="*/ 412 w 1233"/>
                <a:gd name="T69" fmla="*/ 2095 h 3214"/>
                <a:gd name="T70" fmla="*/ 406 w 1233"/>
                <a:gd name="T71" fmla="*/ 2059 h 3214"/>
                <a:gd name="T72" fmla="*/ 389 w 1233"/>
                <a:gd name="T73" fmla="*/ 1998 h 3214"/>
                <a:gd name="T74" fmla="*/ 363 w 1233"/>
                <a:gd name="T75" fmla="*/ 1898 h 3214"/>
                <a:gd name="T76" fmla="*/ 330 w 1233"/>
                <a:gd name="T77" fmla="*/ 1779 h 3214"/>
                <a:gd name="T78" fmla="*/ 297 w 1233"/>
                <a:gd name="T79" fmla="*/ 1658 h 3214"/>
                <a:gd name="T80" fmla="*/ 269 w 1233"/>
                <a:gd name="T81" fmla="*/ 1556 h 3214"/>
                <a:gd name="T82" fmla="*/ 250 w 1233"/>
                <a:gd name="T83" fmla="*/ 1490 h 3214"/>
                <a:gd name="T84" fmla="*/ 270 w 1233"/>
                <a:gd name="T85" fmla="*/ 1480 h 3214"/>
                <a:gd name="T86" fmla="*/ 366 w 1233"/>
                <a:gd name="T87" fmla="*/ 1470 h 3214"/>
                <a:gd name="T88" fmla="*/ 451 w 1233"/>
                <a:gd name="T89" fmla="*/ 1410 h 3214"/>
                <a:gd name="T90" fmla="*/ 497 w 1233"/>
                <a:gd name="T91" fmla="*/ 1317 h 3214"/>
                <a:gd name="T92" fmla="*/ 495 w 1233"/>
                <a:gd name="T93" fmla="*/ 1119 h 3214"/>
                <a:gd name="T94" fmla="*/ 452 w 1233"/>
                <a:gd name="T95" fmla="*/ 898 h 3214"/>
                <a:gd name="T96" fmla="*/ 369 w 1233"/>
                <a:gd name="T97" fmla="*/ 699 h 3214"/>
                <a:gd name="T98" fmla="*/ 236 w 1233"/>
                <a:gd name="T99" fmla="*/ 500 h 3214"/>
                <a:gd name="T100" fmla="*/ 65 w 1233"/>
                <a:gd name="T101" fmla="*/ 330 h 3214"/>
                <a:gd name="T102" fmla="*/ 178 w 1233"/>
                <a:gd name="T103" fmla="*/ 125 h 3214"/>
                <a:gd name="T104" fmla="*/ 216 w 1233"/>
                <a:gd name="T105" fmla="*/ 95 h 3214"/>
                <a:gd name="T106" fmla="*/ 289 w 1233"/>
                <a:gd name="T107" fmla="*/ 50 h 3214"/>
                <a:gd name="T108" fmla="*/ 394 w 1233"/>
                <a:gd name="T109" fmla="*/ 12 h 3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3" h="3214">
                  <a:moveTo>
                    <a:pt x="477" y="0"/>
                  </a:moveTo>
                  <a:lnTo>
                    <a:pt x="522" y="2"/>
                  </a:lnTo>
                  <a:lnTo>
                    <a:pt x="568" y="9"/>
                  </a:lnTo>
                  <a:lnTo>
                    <a:pt x="618" y="23"/>
                  </a:lnTo>
                  <a:lnTo>
                    <a:pt x="668" y="43"/>
                  </a:lnTo>
                  <a:lnTo>
                    <a:pt x="706" y="63"/>
                  </a:lnTo>
                  <a:lnTo>
                    <a:pt x="744" y="85"/>
                  </a:lnTo>
                  <a:lnTo>
                    <a:pt x="786" y="115"/>
                  </a:lnTo>
                  <a:lnTo>
                    <a:pt x="826" y="146"/>
                  </a:lnTo>
                  <a:lnTo>
                    <a:pt x="879" y="193"/>
                  </a:lnTo>
                  <a:lnTo>
                    <a:pt x="929" y="244"/>
                  </a:lnTo>
                  <a:lnTo>
                    <a:pt x="975" y="298"/>
                  </a:lnTo>
                  <a:lnTo>
                    <a:pt x="1024" y="363"/>
                  </a:lnTo>
                  <a:lnTo>
                    <a:pt x="1068" y="431"/>
                  </a:lnTo>
                  <a:lnTo>
                    <a:pt x="1107" y="501"/>
                  </a:lnTo>
                  <a:lnTo>
                    <a:pt x="1144" y="574"/>
                  </a:lnTo>
                  <a:lnTo>
                    <a:pt x="1165" y="623"/>
                  </a:lnTo>
                  <a:lnTo>
                    <a:pt x="1185" y="675"/>
                  </a:lnTo>
                  <a:lnTo>
                    <a:pt x="1203" y="730"/>
                  </a:lnTo>
                  <a:lnTo>
                    <a:pt x="1219" y="784"/>
                  </a:lnTo>
                  <a:lnTo>
                    <a:pt x="1233" y="836"/>
                  </a:lnTo>
                  <a:lnTo>
                    <a:pt x="1187" y="845"/>
                  </a:lnTo>
                  <a:lnTo>
                    <a:pt x="1145" y="857"/>
                  </a:lnTo>
                  <a:lnTo>
                    <a:pt x="1105" y="873"/>
                  </a:lnTo>
                  <a:lnTo>
                    <a:pt x="1070" y="893"/>
                  </a:lnTo>
                  <a:lnTo>
                    <a:pt x="1039" y="918"/>
                  </a:lnTo>
                  <a:lnTo>
                    <a:pt x="1011" y="946"/>
                  </a:lnTo>
                  <a:lnTo>
                    <a:pt x="989" y="978"/>
                  </a:lnTo>
                  <a:lnTo>
                    <a:pt x="970" y="1015"/>
                  </a:lnTo>
                  <a:lnTo>
                    <a:pt x="948" y="934"/>
                  </a:lnTo>
                  <a:lnTo>
                    <a:pt x="922" y="856"/>
                  </a:lnTo>
                  <a:lnTo>
                    <a:pt x="891" y="780"/>
                  </a:lnTo>
                  <a:lnTo>
                    <a:pt x="891" y="1471"/>
                  </a:lnTo>
                  <a:lnTo>
                    <a:pt x="891" y="1512"/>
                  </a:lnTo>
                  <a:lnTo>
                    <a:pt x="888" y="1553"/>
                  </a:lnTo>
                  <a:lnTo>
                    <a:pt x="853" y="1601"/>
                  </a:lnTo>
                  <a:lnTo>
                    <a:pt x="822" y="1652"/>
                  </a:lnTo>
                  <a:lnTo>
                    <a:pt x="794" y="1712"/>
                  </a:lnTo>
                  <a:lnTo>
                    <a:pt x="770" y="1773"/>
                  </a:lnTo>
                  <a:lnTo>
                    <a:pt x="751" y="1837"/>
                  </a:lnTo>
                  <a:lnTo>
                    <a:pt x="740" y="1902"/>
                  </a:lnTo>
                  <a:lnTo>
                    <a:pt x="734" y="1967"/>
                  </a:lnTo>
                  <a:lnTo>
                    <a:pt x="732" y="2034"/>
                  </a:lnTo>
                  <a:lnTo>
                    <a:pt x="735" y="2064"/>
                  </a:lnTo>
                  <a:lnTo>
                    <a:pt x="744" y="2093"/>
                  </a:lnTo>
                  <a:lnTo>
                    <a:pt x="757" y="2119"/>
                  </a:lnTo>
                  <a:lnTo>
                    <a:pt x="776" y="2141"/>
                  </a:lnTo>
                  <a:lnTo>
                    <a:pt x="797" y="2160"/>
                  </a:lnTo>
                  <a:lnTo>
                    <a:pt x="823" y="2175"/>
                  </a:lnTo>
                  <a:lnTo>
                    <a:pt x="851" y="2185"/>
                  </a:lnTo>
                  <a:lnTo>
                    <a:pt x="843" y="2333"/>
                  </a:lnTo>
                  <a:lnTo>
                    <a:pt x="789" y="2572"/>
                  </a:lnTo>
                  <a:lnTo>
                    <a:pt x="789" y="2575"/>
                  </a:lnTo>
                  <a:lnTo>
                    <a:pt x="787" y="2580"/>
                  </a:lnTo>
                  <a:lnTo>
                    <a:pt x="786" y="2587"/>
                  </a:lnTo>
                  <a:lnTo>
                    <a:pt x="786" y="2596"/>
                  </a:lnTo>
                  <a:lnTo>
                    <a:pt x="789" y="2606"/>
                  </a:lnTo>
                  <a:lnTo>
                    <a:pt x="792" y="2615"/>
                  </a:lnTo>
                  <a:lnTo>
                    <a:pt x="800" y="2623"/>
                  </a:lnTo>
                  <a:lnTo>
                    <a:pt x="812" y="2629"/>
                  </a:lnTo>
                  <a:lnTo>
                    <a:pt x="828" y="2633"/>
                  </a:lnTo>
                  <a:lnTo>
                    <a:pt x="806" y="3077"/>
                  </a:lnTo>
                  <a:lnTo>
                    <a:pt x="801" y="3108"/>
                  </a:lnTo>
                  <a:lnTo>
                    <a:pt x="790" y="3136"/>
                  </a:lnTo>
                  <a:lnTo>
                    <a:pt x="772" y="3163"/>
                  </a:lnTo>
                  <a:lnTo>
                    <a:pt x="750" y="3184"/>
                  </a:lnTo>
                  <a:lnTo>
                    <a:pt x="724" y="3199"/>
                  </a:lnTo>
                  <a:lnTo>
                    <a:pt x="694" y="3210"/>
                  </a:lnTo>
                  <a:lnTo>
                    <a:pt x="663" y="3214"/>
                  </a:lnTo>
                  <a:lnTo>
                    <a:pt x="632" y="3210"/>
                  </a:lnTo>
                  <a:lnTo>
                    <a:pt x="602" y="3199"/>
                  </a:lnTo>
                  <a:lnTo>
                    <a:pt x="576" y="3182"/>
                  </a:lnTo>
                  <a:lnTo>
                    <a:pt x="553" y="3161"/>
                  </a:lnTo>
                  <a:lnTo>
                    <a:pt x="536" y="3136"/>
                  </a:lnTo>
                  <a:lnTo>
                    <a:pt x="525" y="3106"/>
                  </a:lnTo>
                  <a:lnTo>
                    <a:pt x="520" y="3075"/>
                  </a:lnTo>
                  <a:lnTo>
                    <a:pt x="477" y="2055"/>
                  </a:lnTo>
                  <a:lnTo>
                    <a:pt x="425" y="3077"/>
                  </a:lnTo>
                  <a:lnTo>
                    <a:pt x="420" y="3108"/>
                  </a:lnTo>
                  <a:lnTo>
                    <a:pt x="409" y="3136"/>
                  </a:lnTo>
                  <a:lnTo>
                    <a:pt x="391" y="3163"/>
                  </a:lnTo>
                  <a:lnTo>
                    <a:pt x="369" y="3184"/>
                  </a:lnTo>
                  <a:lnTo>
                    <a:pt x="343" y="3199"/>
                  </a:lnTo>
                  <a:lnTo>
                    <a:pt x="314" y="3210"/>
                  </a:lnTo>
                  <a:lnTo>
                    <a:pt x="282" y="3214"/>
                  </a:lnTo>
                  <a:lnTo>
                    <a:pt x="250" y="3210"/>
                  </a:lnTo>
                  <a:lnTo>
                    <a:pt x="221" y="3199"/>
                  </a:lnTo>
                  <a:lnTo>
                    <a:pt x="194" y="3182"/>
                  </a:lnTo>
                  <a:lnTo>
                    <a:pt x="172" y="3161"/>
                  </a:lnTo>
                  <a:lnTo>
                    <a:pt x="156" y="3136"/>
                  </a:lnTo>
                  <a:lnTo>
                    <a:pt x="143" y="3106"/>
                  </a:lnTo>
                  <a:lnTo>
                    <a:pt x="138" y="3075"/>
                  </a:lnTo>
                  <a:lnTo>
                    <a:pt x="113" y="2465"/>
                  </a:lnTo>
                  <a:lnTo>
                    <a:pt x="127" y="2216"/>
                  </a:lnTo>
                  <a:lnTo>
                    <a:pt x="313" y="2216"/>
                  </a:lnTo>
                  <a:lnTo>
                    <a:pt x="338" y="2213"/>
                  </a:lnTo>
                  <a:lnTo>
                    <a:pt x="359" y="2209"/>
                  </a:lnTo>
                  <a:lnTo>
                    <a:pt x="376" y="2200"/>
                  </a:lnTo>
                  <a:lnTo>
                    <a:pt x="389" y="2189"/>
                  </a:lnTo>
                  <a:lnTo>
                    <a:pt x="399" y="2175"/>
                  </a:lnTo>
                  <a:lnTo>
                    <a:pt x="406" y="2160"/>
                  </a:lnTo>
                  <a:lnTo>
                    <a:pt x="411" y="2144"/>
                  </a:lnTo>
                  <a:lnTo>
                    <a:pt x="412" y="2128"/>
                  </a:lnTo>
                  <a:lnTo>
                    <a:pt x="414" y="2111"/>
                  </a:lnTo>
                  <a:lnTo>
                    <a:pt x="412" y="2095"/>
                  </a:lnTo>
                  <a:lnTo>
                    <a:pt x="411" y="2080"/>
                  </a:lnTo>
                  <a:lnTo>
                    <a:pt x="407" y="2068"/>
                  </a:lnTo>
                  <a:lnTo>
                    <a:pt x="406" y="2059"/>
                  </a:lnTo>
                  <a:lnTo>
                    <a:pt x="401" y="2044"/>
                  </a:lnTo>
                  <a:lnTo>
                    <a:pt x="396" y="2024"/>
                  </a:lnTo>
                  <a:lnTo>
                    <a:pt x="389" y="1998"/>
                  </a:lnTo>
                  <a:lnTo>
                    <a:pt x="381" y="1968"/>
                  </a:lnTo>
                  <a:lnTo>
                    <a:pt x="373" y="1935"/>
                  </a:lnTo>
                  <a:lnTo>
                    <a:pt x="363" y="1898"/>
                  </a:lnTo>
                  <a:lnTo>
                    <a:pt x="351" y="1860"/>
                  </a:lnTo>
                  <a:lnTo>
                    <a:pt x="341" y="1820"/>
                  </a:lnTo>
                  <a:lnTo>
                    <a:pt x="330" y="1779"/>
                  </a:lnTo>
                  <a:lnTo>
                    <a:pt x="318" y="1738"/>
                  </a:lnTo>
                  <a:lnTo>
                    <a:pt x="308" y="1698"/>
                  </a:lnTo>
                  <a:lnTo>
                    <a:pt x="297" y="1658"/>
                  </a:lnTo>
                  <a:lnTo>
                    <a:pt x="287" y="1622"/>
                  </a:lnTo>
                  <a:lnTo>
                    <a:pt x="277" y="1587"/>
                  </a:lnTo>
                  <a:lnTo>
                    <a:pt x="269" y="1556"/>
                  </a:lnTo>
                  <a:lnTo>
                    <a:pt x="262" y="1528"/>
                  </a:lnTo>
                  <a:lnTo>
                    <a:pt x="255" y="1507"/>
                  </a:lnTo>
                  <a:lnTo>
                    <a:pt x="250" y="1490"/>
                  </a:lnTo>
                  <a:lnTo>
                    <a:pt x="248" y="1480"/>
                  </a:lnTo>
                  <a:lnTo>
                    <a:pt x="247" y="1476"/>
                  </a:lnTo>
                  <a:lnTo>
                    <a:pt x="270" y="1480"/>
                  </a:lnTo>
                  <a:lnTo>
                    <a:pt x="295" y="1482"/>
                  </a:lnTo>
                  <a:lnTo>
                    <a:pt x="331" y="1479"/>
                  </a:lnTo>
                  <a:lnTo>
                    <a:pt x="366" y="1470"/>
                  </a:lnTo>
                  <a:lnTo>
                    <a:pt x="397" y="1455"/>
                  </a:lnTo>
                  <a:lnTo>
                    <a:pt x="426" y="1435"/>
                  </a:lnTo>
                  <a:lnTo>
                    <a:pt x="451" y="1410"/>
                  </a:lnTo>
                  <a:lnTo>
                    <a:pt x="472" y="1382"/>
                  </a:lnTo>
                  <a:lnTo>
                    <a:pt x="487" y="1350"/>
                  </a:lnTo>
                  <a:lnTo>
                    <a:pt x="497" y="1317"/>
                  </a:lnTo>
                  <a:lnTo>
                    <a:pt x="501" y="1281"/>
                  </a:lnTo>
                  <a:lnTo>
                    <a:pt x="500" y="1200"/>
                  </a:lnTo>
                  <a:lnTo>
                    <a:pt x="495" y="1119"/>
                  </a:lnTo>
                  <a:lnTo>
                    <a:pt x="485" y="1038"/>
                  </a:lnTo>
                  <a:lnTo>
                    <a:pt x="471" y="968"/>
                  </a:lnTo>
                  <a:lnTo>
                    <a:pt x="452" y="898"/>
                  </a:lnTo>
                  <a:lnTo>
                    <a:pt x="429" y="830"/>
                  </a:lnTo>
                  <a:lnTo>
                    <a:pt x="401" y="763"/>
                  </a:lnTo>
                  <a:lnTo>
                    <a:pt x="369" y="699"/>
                  </a:lnTo>
                  <a:lnTo>
                    <a:pt x="329" y="629"/>
                  </a:lnTo>
                  <a:lnTo>
                    <a:pt x="284" y="563"/>
                  </a:lnTo>
                  <a:lnTo>
                    <a:pt x="236" y="500"/>
                  </a:lnTo>
                  <a:lnTo>
                    <a:pt x="182" y="440"/>
                  </a:lnTo>
                  <a:lnTo>
                    <a:pt x="125" y="384"/>
                  </a:lnTo>
                  <a:lnTo>
                    <a:pt x="65" y="330"/>
                  </a:lnTo>
                  <a:lnTo>
                    <a:pt x="0" y="283"/>
                  </a:lnTo>
                  <a:lnTo>
                    <a:pt x="175" y="129"/>
                  </a:lnTo>
                  <a:lnTo>
                    <a:pt x="178" y="125"/>
                  </a:lnTo>
                  <a:lnTo>
                    <a:pt x="186" y="117"/>
                  </a:lnTo>
                  <a:lnTo>
                    <a:pt x="199" y="107"/>
                  </a:lnTo>
                  <a:lnTo>
                    <a:pt x="216" y="95"/>
                  </a:lnTo>
                  <a:lnTo>
                    <a:pt x="237" y="80"/>
                  </a:lnTo>
                  <a:lnTo>
                    <a:pt x="262" y="65"/>
                  </a:lnTo>
                  <a:lnTo>
                    <a:pt x="289" y="50"/>
                  </a:lnTo>
                  <a:lnTo>
                    <a:pt x="321" y="35"/>
                  </a:lnTo>
                  <a:lnTo>
                    <a:pt x="356" y="23"/>
                  </a:lnTo>
                  <a:lnTo>
                    <a:pt x="394" y="12"/>
                  </a:lnTo>
                  <a:lnTo>
                    <a:pt x="434" y="4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9E9D129-CB78-498F-BCF4-D916A86A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4525" y="3157538"/>
              <a:ext cx="473075" cy="941388"/>
            </a:xfrm>
            <a:custGeom>
              <a:avLst/>
              <a:gdLst>
                <a:gd name="T0" fmla="*/ 825 w 1492"/>
                <a:gd name="T1" fmla="*/ 6 h 2963"/>
                <a:gd name="T2" fmla="*/ 930 w 1492"/>
                <a:gd name="T3" fmla="*/ 42 h 2963"/>
                <a:gd name="T4" fmla="*/ 1032 w 1492"/>
                <a:gd name="T5" fmla="*/ 106 h 2963"/>
                <a:gd name="T6" fmla="*/ 1209 w 1492"/>
                <a:gd name="T7" fmla="*/ 263 h 2963"/>
                <a:gd name="T8" fmla="*/ 1354 w 1492"/>
                <a:gd name="T9" fmla="*/ 458 h 2963"/>
                <a:gd name="T10" fmla="*/ 1448 w 1492"/>
                <a:gd name="T11" fmla="*/ 683 h 2963"/>
                <a:gd name="T12" fmla="*/ 1490 w 1492"/>
                <a:gd name="T13" fmla="*/ 916 h 2963"/>
                <a:gd name="T14" fmla="*/ 1488 w 1492"/>
                <a:gd name="T15" fmla="*/ 1055 h 2963"/>
                <a:gd name="T16" fmla="*/ 1450 w 1492"/>
                <a:gd name="T17" fmla="*/ 1117 h 2963"/>
                <a:gd name="T18" fmla="*/ 1380 w 1492"/>
                <a:gd name="T19" fmla="*/ 1146 h 2963"/>
                <a:gd name="T20" fmla="*/ 1308 w 1492"/>
                <a:gd name="T21" fmla="*/ 1125 h 2963"/>
                <a:gd name="T22" fmla="*/ 1263 w 1492"/>
                <a:gd name="T23" fmla="*/ 1066 h 2963"/>
                <a:gd name="T24" fmla="*/ 1242 w 1492"/>
                <a:gd name="T25" fmla="*/ 929 h 2963"/>
                <a:gd name="T26" fmla="*/ 1193 w 1492"/>
                <a:gd name="T27" fmla="*/ 770 h 2963"/>
                <a:gd name="T28" fmla="*/ 1142 w 1492"/>
                <a:gd name="T29" fmla="*/ 830 h 2963"/>
                <a:gd name="T30" fmla="*/ 1416 w 1492"/>
                <a:gd name="T31" fmla="*/ 1856 h 2963"/>
                <a:gd name="T32" fmla="*/ 1386 w 1492"/>
                <a:gd name="T33" fmla="*/ 1897 h 2963"/>
                <a:gd name="T34" fmla="*/ 1121 w 1492"/>
                <a:gd name="T35" fmla="*/ 1909 h 2963"/>
                <a:gd name="T36" fmla="*/ 1054 w 1492"/>
                <a:gd name="T37" fmla="*/ 2890 h 2963"/>
                <a:gd name="T38" fmla="*/ 990 w 1492"/>
                <a:gd name="T39" fmla="*/ 2949 h 2963"/>
                <a:gd name="T40" fmla="*/ 902 w 1492"/>
                <a:gd name="T41" fmla="*/ 2959 h 2963"/>
                <a:gd name="T42" fmla="*/ 828 w 1492"/>
                <a:gd name="T43" fmla="*/ 2913 h 2963"/>
                <a:gd name="T44" fmla="*/ 796 w 1492"/>
                <a:gd name="T45" fmla="*/ 2831 h 2963"/>
                <a:gd name="T46" fmla="*/ 691 w 1492"/>
                <a:gd name="T47" fmla="*/ 2832 h 2963"/>
                <a:gd name="T48" fmla="*/ 659 w 1492"/>
                <a:gd name="T49" fmla="*/ 2914 h 2963"/>
                <a:gd name="T50" fmla="*/ 584 w 1492"/>
                <a:gd name="T51" fmla="*/ 2959 h 2963"/>
                <a:gd name="T52" fmla="*/ 496 w 1492"/>
                <a:gd name="T53" fmla="*/ 2949 h 2963"/>
                <a:gd name="T54" fmla="*/ 433 w 1492"/>
                <a:gd name="T55" fmla="*/ 2888 h 2963"/>
                <a:gd name="T56" fmla="*/ 375 w 1492"/>
                <a:gd name="T57" fmla="*/ 1909 h 2963"/>
                <a:gd name="T58" fmla="*/ 107 w 1492"/>
                <a:gd name="T59" fmla="*/ 1897 h 2963"/>
                <a:gd name="T60" fmla="*/ 75 w 1492"/>
                <a:gd name="T61" fmla="*/ 1845 h 2963"/>
                <a:gd name="T62" fmla="*/ 351 w 1492"/>
                <a:gd name="T63" fmla="*/ 669 h 2963"/>
                <a:gd name="T64" fmla="*/ 279 w 1492"/>
                <a:gd name="T65" fmla="*/ 821 h 2963"/>
                <a:gd name="T66" fmla="*/ 242 w 1492"/>
                <a:gd name="T67" fmla="*/ 984 h 2963"/>
                <a:gd name="T68" fmla="*/ 218 w 1492"/>
                <a:gd name="T69" fmla="*/ 1089 h 2963"/>
                <a:gd name="T70" fmla="*/ 162 w 1492"/>
                <a:gd name="T71" fmla="*/ 1137 h 2963"/>
                <a:gd name="T72" fmla="*/ 87 w 1492"/>
                <a:gd name="T73" fmla="*/ 1141 h 2963"/>
                <a:gd name="T74" fmla="*/ 25 w 1492"/>
                <a:gd name="T75" fmla="*/ 1100 h 2963"/>
                <a:gd name="T76" fmla="*/ 0 w 1492"/>
                <a:gd name="T77" fmla="*/ 1029 h 2963"/>
                <a:gd name="T78" fmla="*/ 2 w 1492"/>
                <a:gd name="T79" fmla="*/ 902 h 2963"/>
                <a:gd name="T80" fmla="*/ 40 w 1492"/>
                <a:gd name="T81" fmla="*/ 693 h 2963"/>
                <a:gd name="T82" fmla="*/ 96 w 1492"/>
                <a:gd name="T83" fmla="*/ 541 h 2963"/>
                <a:gd name="T84" fmla="*/ 191 w 1492"/>
                <a:gd name="T85" fmla="*/ 376 h 2963"/>
                <a:gd name="T86" fmla="*/ 351 w 1492"/>
                <a:gd name="T87" fmla="*/ 193 h 2963"/>
                <a:gd name="T88" fmla="*/ 504 w 1492"/>
                <a:gd name="T89" fmla="*/ 75 h 2963"/>
                <a:gd name="T90" fmla="*/ 624 w 1492"/>
                <a:gd name="T91" fmla="*/ 19 h 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2" h="2963">
                  <a:moveTo>
                    <a:pt x="724" y="0"/>
                  </a:moveTo>
                  <a:lnTo>
                    <a:pt x="773" y="0"/>
                  </a:lnTo>
                  <a:lnTo>
                    <a:pt x="825" y="6"/>
                  </a:lnTo>
                  <a:lnTo>
                    <a:pt x="873" y="20"/>
                  </a:lnTo>
                  <a:lnTo>
                    <a:pt x="920" y="39"/>
                  </a:lnTo>
                  <a:lnTo>
                    <a:pt x="930" y="42"/>
                  </a:lnTo>
                  <a:lnTo>
                    <a:pt x="965" y="61"/>
                  </a:lnTo>
                  <a:lnTo>
                    <a:pt x="1000" y="82"/>
                  </a:lnTo>
                  <a:lnTo>
                    <a:pt x="1032" y="106"/>
                  </a:lnTo>
                  <a:lnTo>
                    <a:pt x="1095" y="153"/>
                  </a:lnTo>
                  <a:lnTo>
                    <a:pt x="1153" y="204"/>
                  </a:lnTo>
                  <a:lnTo>
                    <a:pt x="1209" y="263"/>
                  </a:lnTo>
                  <a:lnTo>
                    <a:pt x="1263" y="325"/>
                  </a:lnTo>
                  <a:lnTo>
                    <a:pt x="1310" y="390"/>
                  </a:lnTo>
                  <a:lnTo>
                    <a:pt x="1354" y="458"/>
                  </a:lnTo>
                  <a:lnTo>
                    <a:pt x="1391" y="531"/>
                  </a:lnTo>
                  <a:lnTo>
                    <a:pt x="1424" y="605"/>
                  </a:lnTo>
                  <a:lnTo>
                    <a:pt x="1448" y="683"/>
                  </a:lnTo>
                  <a:lnTo>
                    <a:pt x="1468" y="761"/>
                  </a:lnTo>
                  <a:lnTo>
                    <a:pt x="1482" y="838"/>
                  </a:lnTo>
                  <a:lnTo>
                    <a:pt x="1490" y="916"/>
                  </a:lnTo>
                  <a:lnTo>
                    <a:pt x="1492" y="973"/>
                  </a:lnTo>
                  <a:lnTo>
                    <a:pt x="1492" y="1029"/>
                  </a:lnTo>
                  <a:lnTo>
                    <a:pt x="1488" y="1055"/>
                  </a:lnTo>
                  <a:lnTo>
                    <a:pt x="1480" y="1079"/>
                  </a:lnTo>
                  <a:lnTo>
                    <a:pt x="1467" y="1100"/>
                  </a:lnTo>
                  <a:lnTo>
                    <a:pt x="1450" y="1117"/>
                  </a:lnTo>
                  <a:lnTo>
                    <a:pt x="1429" y="1132"/>
                  </a:lnTo>
                  <a:lnTo>
                    <a:pt x="1406" y="1141"/>
                  </a:lnTo>
                  <a:lnTo>
                    <a:pt x="1380" y="1146"/>
                  </a:lnTo>
                  <a:lnTo>
                    <a:pt x="1354" y="1143"/>
                  </a:lnTo>
                  <a:lnTo>
                    <a:pt x="1330" y="1137"/>
                  </a:lnTo>
                  <a:lnTo>
                    <a:pt x="1308" y="1125"/>
                  </a:lnTo>
                  <a:lnTo>
                    <a:pt x="1289" y="1109"/>
                  </a:lnTo>
                  <a:lnTo>
                    <a:pt x="1274" y="1089"/>
                  </a:lnTo>
                  <a:lnTo>
                    <a:pt x="1263" y="1066"/>
                  </a:lnTo>
                  <a:lnTo>
                    <a:pt x="1257" y="1040"/>
                  </a:lnTo>
                  <a:lnTo>
                    <a:pt x="1250" y="984"/>
                  </a:lnTo>
                  <a:lnTo>
                    <a:pt x="1242" y="929"/>
                  </a:lnTo>
                  <a:lnTo>
                    <a:pt x="1228" y="874"/>
                  </a:lnTo>
                  <a:lnTo>
                    <a:pt x="1213" y="821"/>
                  </a:lnTo>
                  <a:lnTo>
                    <a:pt x="1193" y="770"/>
                  </a:lnTo>
                  <a:lnTo>
                    <a:pt x="1169" y="719"/>
                  </a:lnTo>
                  <a:lnTo>
                    <a:pt x="1142" y="671"/>
                  </a:lnTo>
                  <a:lnTo>
                    <a:pt x="1142" y="830"/>
                  </a:lnTo>
                  <a:lnTo>
                    <a:pt x="1416" y="1823"/>
                  </a:lnTo>
                  <a:lnTo>
                    <a:pt x="1417" y="1841"/>
                  </a:lnTo>
                  <a:lnTo>
                    <a:pt x="1416" y="1856"/>
                  </a:lnTo>
                  <a:lnTo>
                    <a:pt x="1410" y="1871"/>
                  </a:lnTo>
                  <a:lnTo>
                    <a:pt x="1401" y="1883"/>
                  </a:lnTo>
                  <a:lnTo>
                    <a:pt x="1386" y="1897"/>
                  </a:lnTo>
                  <a:lnTo>
                    <a:pt x="1368" y="1906"/>
                  </a:lnTo>
                  <a:lnTo>
                    <a:pt x="1346" y="1909"/>
                  </a:lnTo>
                  <a:lnTo>
                    <a:pt x="1121" y="1909"/>
                  </a:lnTo>
                  <a:lnTo>
                    <a:pt x="1070" y="2832"/>
                  </a:lnTo>
                  <a:lnTo>
                    <a:pt x="1065" y="2862"/>
                  </a:lnTo>
                  <a:lnTo>
                    <a:pt x="1054" y="2890"/>
                  </a:lnTo>
                  <a:lnTo>
                    <a:pt x="1037" y="2914"/>
                  </a:lnTo>
                  <a:lnTo>
                    <a:pt x="1015" y="2934"/>
                  </a:lnTo>
                  <a:lnTo>
                    <a:pt x="990" y="2949"/>
                  </a:lnTo>
                  <a:lnTo>
                    <a:pt x="963" y="2959"/>
                  </a:lnTo>
                  <a:lnTo>
                    <a:pt x="933" y="2963"/>
                  </a:lnTo>
                  <a:lnTo>
                    <a:pt x="902" y="2959"/>
                  </a:lnTo>
                  <a:lnTo>
                    <a:pt x="874" y="2949"/>
                  </a:lnTo>
                  <a:lnTo>
                    <a:pt x="849" y="2933"/>
                  </a:lnTo>
                  <a:lnTo>
                    <a:pt x="828" y="2913"/>
                  </a:lnTo>
                  <a:lnTo>
                    <a:pt x="812" y="2888"/>
                  </a:lnTo>
                  <a:lnTo>
                    <a:pt x="801" y="2861"/>
                  </a:lnTo>
                  <a:lnTo>
                    <a:pt x="796" y="2831"/>
                  </a:lnTo>
                  <a:lnTo>
                    <a:pt x="754" y="1909"/>
                  </a:lnTo>
                  <a:lnTo>
                    <a:pt x="742" y="1909"/>
                  </a:lnTo>
                  <a:lnTo>
                    <a:pt x="691" y="2832"/>
                  </a:lnTo>
                  <a:lnTo>
                    <a:pt x="686" y="2862"/>
                  </a:lnTo>
                  <a:lnTo>
                    <a:pt x="675" y="2890"/>
                  </a:lnTo>
                  <a:lnTo>
                    <a:pt x="659" y="2914"/>
                  </a:lnTo>
                  <a:lnTo>
                    <a:pt x="638" y="2934"/>
                  </a:lnTo>
                  <a:lnTo>
                    <a:pt x="612" y="2949"/>
                  </a:lnTo>
                  <a:lnTo>
                    <a:pt x="584" y="2959"/>
                  </a:lnTo>
                  <a:lnTo>
                    <a:pt x="554" y="2963"/>
                  </a:lnTo>
                  <a:lnTo>
                    <a:pt x="524" y="2959"/>
                  </a:lnTo>
                  <a:lnTo>
                    <a:pt x="496" y="2949"/>
                  </a:lnTo>
                  <a:lnTo>
                    <a:pt x="471" y="2933"/>
                  </a:lnTo>
                  <a:lnTo>
                    <a:pt x="450" y="2913"/>
                  </a:lnTo>
                  <a:lnTo>
                    <a:pt x="433" y="2888"/>
                  </a:lnTo>
                  <a:lnTo>
                    <a:pt x="422" y="2861"/>
                  </a:lnTo>
                  <a:lnTo>
                    <a:pt x="417" y="2831"/>
                  </a:lnTo>
                  <a:lnTo>
                    <a:pt x="375" y="1909"/>
                  </a:lnTo>
                  <a:lnTo>
                    <a:pt x="146" y="1909"/>
                  </a:lnTo>
                  <a:lnTo>
                    <a:pt x="126" y="1906"/>
                  </a:lnTo>
                  <a:lnTo>
                    <a:pt x="107" y="1897"/>
                  </a:lnTo>
                  <a:lnTo>
                    <a:pt x="91" y="1883"/>
                  </a:lnTo>
                  <a:lnTo>
                    <a:pt x="81" y="1865"/>
                  </a:lnTo>
                  <a:lnTo>
                    <a:pt x="75" y="1845"/>
                  </a:lnTo>
                  <a:lnTo>
                    <a:pt x="76" y="1825"/>
                  </a:lnTo>
                  <a:lnTo>
                    <a:pt x="351" y="817"/>
                  </a:lnTo>
                  <a:lnTo>
                    <a:pt x="351" y="669"/>
                  </a:lnTo>
                  <a:lnTo>
                    <a:pt x="324" y="717"/>
                  </a:lnTo>
                  <a:lnTo>
                    <a:pt x="300" y="769"/>
                  </a:lnTo>
                  <a:lnTo>
                    <a:pt x="279" y="821"/>
                  </a:lnTo>
                  <a:lnTo>
                    <a:pt x="263" y="874"/>
                  </a:lnTo>
                  <a:lnTo>
                    <a:pt x="250" y="929"/>
                  </a:lnTo>
                  <a:lnTo>
                    <a:pt x="242" y="984"/>
                  </a:lnTo>
                  <a:lnTo>
                    <a:pt x="235" y="1040"/>
                  </a:lnTo>
                  <a:lnTo>
                    <a:pt x="229" y="1066"/>
                  </a:lnTo>
                  <a:lnTo>
                    <a:pt x="218" y="1089"/>
                  </a:lnTo>
                  <a:lnTo>
                    <a:pt x="203" y="1109"/>
                  </a:lnTo>
                  <a:lnTo>
                    <a:pt x="184" y="1125"/>
                  </a:lnTo>
                  <a:lnTo>
                    <a:pt x="162" y="1137"/>
                  </a:lnTo>
                  <a:lnTo>
                    <a:pt x="138" y="1143"/>
                  </a:lnTo>
                  <a:lnTo>
                    <a:pt x="112" y="1146"/>
                  </a:lnTo>
                  <a:lnTo>
                    <a:pt x="87" y="1141"/>
                  </a:lnTo>
                  <a:lnTo>
                    <a:pt x="64" y="1132"/>
                  </a:lnTo>
                  <a:lnTo>
                    <a:pt x="42" y="1117"/>
                  </a:lnTo>
                  <a:lnTo>
                    <a:pt x="25" y="1100"/>
                  </a:lnTo>
                  <a:lnTo>
                    <a:pt x="11" y="1079"/>
                  </a:lnTo>
                  <a:lnTo>
                    <a:pt x="4" y="1055"/>
                  </a:lnTo>
                  <a:lnTo>
                    <a:pt x="0" y="1029"/>
                  </a:lnTo>
                  <a:lnTo>
                    <a:pt x="0" y="1028"/>
                  </a:lnTo>
                  <a:lnTo>
                    <a:pt x="0" y="964"/>
                  </a:lnTo>
                  <a:lnTo>
                    <a:pt x="2" y="902"/>
                  </a:lnTo>
                  <a:lnTo>
                    <a:pt x="12" y="822"/>
                  </a:lnTo>
                  <a:lnTo>
                    <a:pt x="26" y="745"/>
                  </a:lnTo>
                  <a:lnTo>
                    <a:pt x="40" y="693"/>
                  </a:lnTo>
                  <a:lnTo>
                    <a:pt x="56" y="642"/>
                  </a:lnTo>
                  <a:lnTo>
                    <a:pt x="75" y="592"/>
                  </a:lnTo>
                  <a:lnTo>
                    <a:pt x="96" y="541"/>
                  </a:lnTo>
                  <a:lnTo>
                    <a:pt x="120" y="492"/>
                  </a:lnTo>
                  <a:lnTo>
                    <a:pt x="147" y="445"/>
                  </a:lnTo>
                  <a:lnTo>
                    <a:pt x="191" y="376"/>
                  </a:lnTo>
                  <a:lnTo>
                    <a:pt x="239" y="311"/>
                  </a:lnTo>
                  <a:lnTo>
                    <a:pt x="293" y="250"/>
                  </a:lnTo>
                  <a:lnTo>
                    <a:pt x="351" y="193"/>
                  </a:lnTo>
                  <a:lnTo>
                    <a:pt x="409" y="143"/>
                  </a:lnTo>
                  <a:lnTo>
                    <a:pt x="470" y="98"/>
                  </a:lnTo>
                  <a:lnTo>
                    <a:pt x="504" y="75"/>
                  </a:lnTo>
                  <a:lnTo>
                    <a:pt x="539" y="54"/>
                  </a:lnTo>
                  <a:lnTo>
                    <a:pt x="577" y="37"/>
                  </a:lnTo>
                  <a:lnTo>
                    <a:pt x="624" y="19"/>
                  </a:lnTo>
                  <a:lnTo>
                    <a:pt x="673" y="6"/>
                  </a:lnTo>
                  <a:lnTo>
                    <a:pt x="7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2" name="Freeform 26">
            <a:extLst>
              <a:ext uri="{FF2B5EF4-FFF2-40B4-BE49-F238E27FC236}">
                <a16:creationId xmlns:a16="http://schemas.microsoft.com/office/drawing/2014/main" id="{BDEEC332-795C-47C4-AF32-2E68C98FA5AF}"/>
              </a:ext>
            </a:extLst>
          </p:cNvPr>
          <p:cNvSpPr>
            <a:spLocks noEditPoints="1"/>
          </p:cNvSpPr>
          <p:nvPr/>
        </p:nvSpPr>
        <p:spPr bwMode="auto">
          <a:xfrm>
            <a:off x="4524957" y="2452465"/>
            <a:ext cx="1278173" cy="1828800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D6F9C963-5285-4A51-9177-42B8CC537B38}"/>
              </a:ext>
            </a:extLst>
          </p:cNvPr>
          <p:cNvSpPr txBox="1">
            <a:spLocks/>
          </p:cNvSpPr>
          <p:nvPr/>
        </p:nvSpPr>
        <p:spPr>
          <a:xfrm>
            <a:off x="4335453" y="5411554"/>
            <a:ext cx="1515253" cy="3433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867" b="1" dirty="0">
                <a:solidFill>
                  <a:schemeClr val="accent3"/>
                </a:solidFill>
                <a:latin typeface="+mj-lt"/>
              </a:rPr>
              <a:t>Management</a:t>
            </a:r>
            <a:endParaRPr lang="en-US" sz="1467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E1C686-FA2E-492F-95D2-752F07BFD520}"/>
              </a:ext>
            </a:extLst>
          </p:cNvPr>
          <p:cNvSpPr/>
          <p:nvPr/>
        </p:nvSpPr>
        <p:spPr bwMode="auto">
          <a:xfrm>
            <a:off x="6525836" y="4378098"/>
            <a:ext cx="1278173" cy="963168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7747DC-AF7C-443E-A7C1-6839DCE09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5836" y="1774699"/>
            <a:ext cx="1278173" cy="2514600"/>
          </a:xfrm>
          <a:prstGeom prst="rect">
            <a:avLst/>
          </a:prstGeom>
          <a:solidFill>
            <a:schemeClr val="accent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id="{5CE26735-A207-4106-8229-14D1AB3944FB}"/>
              </a:ext>
            </a:extLst>
          </p:cNvPr>
          <p:cNvSpPr txBox="1">
            <a:spLocks/>
          </p:cNvSpPr>
          <p:nvPr/>
        </p:nvSpPr>
        <p:spPr>
          <a:xfrm>
            <a:off x="6236751" y="5411554"/>
            <a:ext cx="1856341" cy="3433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867" b="1" dirty="0">
                <a:solidFill>
                  <a:schemeClr val="accent4"/>
                </a:solidFill>
                <a:latin typeface="+mj-lt"/>
              </a:rPr>
              <a:t>Research &amp; Policy</a:t>
            </a:r>
            <a:endParaRPr lang="en-US" sz="1467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99064F-D1E9-4B9E-9470-5776A9B28735}"/>
              </a:ext>
            </a:extLst>
          </p:cNvPr>
          <p:cNvSpPr/>
          <p:nvPr/>
        </p:nvSpPr>
        <p:spPr bwMode="auto">
          <a:xfrm>
            <a:off x="8452544" y="4379710"/>
            <a:ext cx="1283853" cy="963168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E35CB8-49E4-4E39-89A2-B34B8F7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543" y="2011395"/>
            <a:ext cx="1283853" cy="2286000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4D000735-E2D7-413E-89D6-E3E5EB70353C}"/>
              </a:ext>
            </a:extLst>
          </p:cNvPr>
          <p:cNvSpPr txBox="1">
            <a:spLocks/>
          </p:cNvSpPr>
          <p:nvPr/>
        </p:nvSpPr>
        <p:spPr>
          <a:xfrm>
            <a:off x="8559958" y="5423803"/>
            <a:ext cx="1120993" cy="3401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867" b="1" dirty="0">
                <a:solidFill>
                  <a:schemeClr val="accent5"/>
                </a:solidFill>
                <a:latin typeface="+mj-lt"/>
              </a:rPr>
              <a:t>Police</a:t>
            </a:r>
            <a:endParaRPr lang="en-US" sz="1467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2" name="Title 6">
            <a:extLst>
              <a:ext uri="{FF2B5EF4-FFF2-40B4-BE49-F238E27FC236}">
                <a16:creationId xmlns:a16="http://schemas.microsoft.com/office/drawing/2014/main" id="{3279B60E-233A-5A58-A13C-649A8160FFF9}"/>
              </a:ext>
            </a:extLst>
          </p:cNvPr>
          <p:cNvSpPr txBox="1">
            <a:spLocks/>
          </p:cNvSpPr>
          <p:nvPr/>
        </p:nvSpPr>
        <p:spPr>
          <a:xfrm>
            <a:off x="3185160" y="9434"/>
            <a:ext cx="8844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ACCOMPLISHED OBJECTIVES:  2019-2023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92A761-32AF-60D6-753B-AEEC205F8F2F}"/>
              </a:ext>
            </a:extLst>
          </p:cNvPr>
          <p:cNvSpPr/>
          <p:nvPr/>
        </p:nvSpPr>
        <p:spPr bwMode="auto">
          <a:xfrm>
            <a:off x="10312361" y="4374080"/>
            <a:ext cx="1283853" cy="963168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13164FE-19FE-EDE1-A562-C491F7F85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002" y="1822885"/>
            <a:ext cx="1283853" cy="2468880"/>
          </a:xfrm>
          <a:prstGeom prst="rect">
            <a:avLst/>
          </a:prstGeom>
          <a:solidFill>
            <a:schemeClr val="accent6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49" name="Inhaltsplatzhalter 4">
            <a:extLst>
              <a:ext uri="{FF2B5EF4-FFF2-40B4-BE49-F238E27FC236}">
                <a16:creationId xmlns:a16="http://schemas.microsoft.com/office/drawing/2014/main" id="{533AEA4B-EB3C-E74D-2DD1-FFEE7B2A5026}"/>
              </a:ext>
            </a:extLst>
          </p:cNvPr>
          <p:cNvSpPr txBox="1">
            <a:spLocks/>
          </p:cNvSpPr>
          <p:nvPr/>
        </p:nvSpPr>
        <p:spPr>
          <a:xfrm>
            <a:off x="10328489" y="5391732"/>
            <a:ext cx="1224298" cy="34808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867" b="1" dirty="0">
                <a:solidFill>
                  <a:schemeClr val="accent5"/>
                </a:solidFill>
                <a:latin typeface="+mj-lt"/>
              </a:rPr>
              <a:t>HM Customs</a:t>
            </a:r>
            <a:endParaRPr lang="en-US" sz="1467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52" name="Graphic 51" descr="Pilot male with solid fill">
            <a:extLst>
              <a:ext uri="{FF2B5EF4-FFF2-40B4-BE49-F238E27FC236}">
                <a16:creationId xmlns:a16="http://schemas.microsoft.com/office/drawing/2014/main" id="{DF9948DE-0835-AD86-ED1D-678D90C57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8569" y="4521783"/>
            <a:ext cx="685800" cy="685800"/>
          </a:xfrm>
          <a:prstGeom prst="rect">
            <a:avLst/>
          </a:prstGeom>
        </p:spPr>
      </p:pic>
      <p:pic>
        <p:nvPicPr>
          <p:cNvPr id="54" name="Graphic 53" descr="Pandemic exponential curve bar graph outline">
            <a:extLst>
              <a:ext uri="{FF2B5EF4-FFF2-40B4-BE49-F238E27FC236}">
                <a16:creationId xmlns:a16="http://schemas.microsoft.com/office/drawing/2014/main" id="{E16BB05C-FEC0-F363-360E-6ABB73BAC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2021" y="4512764"/>
            <a:ext cx="685800" cy="685800"/>
          </a:xfrm>
          <a:prstGeom prst="rect">
            <a:avLst/>
          </a:prstGeom>
        </p:spPr>
      </p:pic>
      <p:pic>
        <p:nvPicPr>
          <p:cNvPr id="56" name="Graphic 55" descr="Chess pieces with solid fill">
            <a:extLst>
              <a:ext uri="{FF2B5EF4-FFF2-40B4-BE49-F238E27FC236}">
                <a16:creationId xmlns:a16="http://schemas.microsoft.com/office/drawing/2014/main" id="{58E3F4B7-7366-D4B2-C471-A71AE978A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21142" y="4447226"/>
            <a:ext cx="685800" cy="685800"/>
          </a:xfrm>
          <a:prstGeom prst="rect">
            <a:avLst/>
          </a:prstGeom>
        </p:spPr>
      </p:pic>
      <p:pic>
        <p:nvPicPr>
          <p:cNvPr id="58" name="Graphic 57" descr="Support Dog with solid fill">
            <a:extLst>
              <a:ext uri="{FF2B5EF4-FFF2-40B4-BE49-F238E27FC236}">
                <a16:creationId xmlns:a16="http://schemas.microsoft.com/office/drawing/2014/main" id="{4B7F7FB5-31BC-C656-DDD9-5CA4D2FAD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3655" y="4499691"/>
            <a:ext cx="685800" cy="68580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2E36D6F8-0B38-E7D1-B5EF-8C111BE0B0F2}"/>
              </a:ext>
            </a:extLst>
          </p:cNvPr>
          <p:cNvGrpSpPr/>
          <p:nvPr/>
        </p:nvGrpSpPr>
        <p:grpSpPr>
          <a:xfrm>
            <a:off x="8449544" y="5844844"/>
            <a:ext cx="3146670" cy="468870"/>
            <a:chOff x="8601943" y="6113232"/>
            <a:chExt cx="2784039" cy="38475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44D86A3-1D06-4CB7-3190-F145A7055695}"/>
                </a:ext>
              </a:extLst>
            </p:cNvPr>
            <p:cNvSpPr txBox="1"/>
            <p:nvPr/>
          </p:nvSpPr>
          <p:spPr>
            <a:xfrm>
              <a:off x="9039024" y="6128656"/>
              <a:ext cx="1915263" cy="30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INTERDICTION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E779865-3FCC-F965-60B6-0DABB4414121}"/>
                </a:ext>
              </a:extLst>
            </p:cNvPr>
            <p:cNvGrpSpPr/>
            <p:nvPr/>
          </p:nvGrpSpPr>
          <p:grpSpPr>
            <a:xfrm>
              <a:off x="8601943" y="6128656"/>
              <a:ext cx="670911" cy="369332"/>
              <a:chOff x="8449543" y="5976256"/>
              <a:chExt cx="670911" cy="369332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1290BA6-4549-D439-C078-D50214DC6A6D}"/>
                  </a:ext>
                </a:extLst>
              </p:cNvPr>
              <p:cNvCxnSpPr/>
              <p:nvPr/>
            </p:nvCxnSpPr>
            <p:spPr>
              <a:xfrm flipH="1">
                <a:off x="8449543" y="6160922"/>
                <a:ext cx="670911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B32324F-C3AD-4922-5376-6D6ABE8137C7}"/>
                  </a:ext>
                </a:extLst>
              </p:cNvPr>
              <p:cNvCxnSpPr/>
              <p:nvPr/>
            </p:nvCxnSpPr>
            <p:spPr>
              <a:xfrm>
                <a:off x="8449543" y="5976256"/>
                <a:ext cx="0" cy="369332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2D9EE4B-40A1-2F1C-538A-89069E17FF35}"/>
                </a:ext>
              </a:extLst>
            </p:cNvPr>
            <p:cNvGrpSpPr/>
            <p:nvPr/>
          </p:nvGrpSpPr>
          <p:grpSpPr>
            <a:xfrm rot="10800000">
              <a:off x="10715071" y="6113232"/>
              <a:ext cx="670911" cy="369332"/>
              <a:chOff x="8449543" y="5976256"/>
              <a:chExt cx="670911" cy="369332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C8D7311-482A-DF8B-E0B6-8B861DFF9E21}"/>
                  </a:ext>
                </a:extLst>
              </p:cNvPr>
              <p:cNvCxnSpPr/>
              <p:nvPr/>
            </p:nvCxnSpPr>
            <p:spPr>
              <a:xfrm flipH="1">
                <a:off x="8449543" y="6160922"/>
                <a:ext cx="670911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F4FC739-B9AB-45FA-7827-3D4936CA92A8}"/>
                  </a:ext>
                </a:extLst>
              </p:cNvPr>
              <p:cNvCxnSpPr/>
              <p:nvPr/>
            </p:nvCxnSpPr>
            <p:spPr>
              <a:xfrm>
                <a:off x="8449543" y="5976256"/>
                <a:ext cx="0" cy="369332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8348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1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1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" presetClass="entr" presetSubtype="1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" presetClass="entr" presetSubtype="1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1" grpId="0" animBg="1"/>
      <p:bldP spid="35" grpId="0"/>
      <p:bldP spid="16" grpId="0" animBg="1"/>
      <p:bldP spid="30" grpId="0" animBg="1"/>
      <p:bldP spid="36" grpId="0"/>
      <p:bldP spid="8" grpId="0" animBg="1"/>
      <p:bldP spid="32" grpId="0" animBg="1"/>
      <p:bldP spid="37" grpId="0"/>
      <p:bldP spid="21" grpId="0" animBg="1"/>
      <p:bldP spid="33" grpId="0" animBg="1"/>
      <p:bldP spid="38" grpId="0"/>
      <p:bldP spid="25" grpId="0" animBg="1"/>
      <p:bldP spid="34" grpId="0" animBg="1"/>
      <p:bldP spid="39" grpId="0"/>
      <p:bldP spid="43" grpId="0" animBg="1"/>
      <p:bldP spid="48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12288</TotalTime>
  <Words>490</Words>
  <Application>Microsoft Office PowerPoint</Application>
  <PresentationFormat>Widescreen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Wingdings</vt:lpstr>
      <vt:lpstr>Office Theme</vt:lpstr>
      <vt:lpstr>NATIONAL DRUG CONTROL MASTER PLAN 2019-2024</vt:lpstr>
      <vt:lpstr>NATIONAL DRUG CONTROL  VISION, MISSION,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WAY FORWARD</vt:lpstr>
      <vt:lpstr>PowerPoint Presentation</vt:lpstr>
    </vt:vector>
  </TitlesOfParts>
  <Company>Bermuda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DRUG CONTROL MASTER PLAN 2019-2024</dc:title>
  <dc:creator>ndc4</dc:creator>
  <cp:lastModifiedBy>Tashema Bholanath</cp:lastModifiedBy>
  <cp:revision>30</cp:revision>
  <cp:lastPrinted>2023-10-16T14:03:20Z</cp:lastPrinted>
  <dcterms:created xsi:type="dcterms:W3CDTF">2023-10-03T12:49:11Z</dcterms:created>
  <dcterms:modified xsi:type="dcterms:W3CDTF">2023-11-03T01:12:35Z</dcterms:modified>
</cp:coreProperties>
</file>